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7" r:id="rId5"/>
    <p:sldId id="259" r:id="rId6"/>
    <p:sldId id="260" r:id="rId7"/>
    <p:sldId id="258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HP5xjBP-9I" TargetMode="External"/><Relationship Id="rId2" Type="http://schemas.openxmlformats.org/officeDocument/2006/relationships/hyperlink" Target="http://www.youtube.com/watch?v=sE7fflraCp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9ykLHIrZwgA" TargetMode="External"/><Relationship Id="rId5" Type="http://schemas.openxmlformats.org/officeDocument/2006/relationships/hyperlink" Target="http://www.youtube.com/watch?v=1_gm9cG_MYA" TargetMode="External"/><Relationship Id="rId4" Type="http://schemas.openxmlformats.org/officeDocument/2006/relationships/hyperlink" Target="http://www.youtube.com/watch?v=He9vFFxC4n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w033a5Nozw" TargetMode="External"/><Relationship Id="rId2" Type="http://schemas.openxmlformats.org/officeDocument/2006/relationships/hyperlink" Target="http://www.youtube.com/watch?v=2IPoTsqouj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Ytrnr4chfU" TargetMode="External"/><Relationship Id="rId2" Type="http://schemas.openxmlformats.org/officeDocument/2006/relationships/hyperlink" Target="http://www.youtube.com/watch?v=F2ObigqMV1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e9vFFxC4nk" TargetMode="External"/><Relationship Id="rId4" Type="http://schemas.openxmlformats.org/officeDocument/2006/relationships/hyperlink" Target="http://www.youtube.com/watch?v=BHP5xjBP-9I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E7fflraCpY" TargetMode="External"/><Relationship Id="rId2" Type="http://schemas.openxmlformats.org/officeDocument/2006/relationships/hyperlink" Target="http://www.youtube.com/watch?v=K0xFJR4iuM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11/02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/>
              <a:t>Bicí nástroje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18864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94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25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2500" b="1" dirty="0" err="1"/>
              <a:t>Škola</a:t>
            </a:r>
            <a:r>
              <a:rPr lang="cs-CZ" sz="2500" dirty="0" err="1"/>
              <a:t>:Základní</a:t>
            </a:r>
            <a:r>
              <a:rPr lang="cs-CZ" sz="25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Vypracoval: </a:t>
            </a:r>
            <a:r>
              <a:rPr lang="cs-CZ" sz="2500" dirty="0"/>
              <a:t>Mgr. Bc. </a:t>
            </a:r>
            <a:r>
              <a:rPr lang="cs-CZ" sz="2500" dirty="0" err="1"/>
              <a:t>BcA</a:t>
            </a:r>
            <a:r>
              <a:rPr lang="cs-CZ" sz="25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Období vzniku materiálu: </a:t>
            </a:r>
            <a:r>
              <a:rPr lang="cs-CZ" sz="25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Číslo materiálu:</a:t>
            </a:r>
            <a:r>
              <a:rPr lang="cs-CZ" sz="2500" dirty="0"/>
              <a:t> VY 32 </a:t>
            </a:r>
            <a:r>
              <a:rPr lang="cs-CZ" sz="2500"/>
              <a:t>INOVACE </a:t>
            </a:r>
            <a:r>
              <a:rPr lang="cs-CZ" sz="2500" smtClean="0"/>
              <a:t>11/02</a:t>
            </a:r>
            <a:endParaRPr lang="cs-CZ" sz="2500" dirty="0"/>
          </a:p>
          <a:p>
            <a:pPr>
              <a:lnSpc>
                <a:spcPct val="120000"/>
              </a:lnSpc>
            </a:pPr>
            <a:r>
              <a:rPr lang="cs-CZ" sz="2500" b="1" dirty="0"/>
              <a:t>Vzdělávací oblast:</a:t>
            </a:r>
            <a:r>
              <a:rPr lang="cs-CZ" sz="25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Předmět: </a:t>
            </a:r>
            <a:r>
              <a:rPr lang="cs-CZ" sz="25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Ročník: </a:t>
            </a:r>
            <a:r>
              <a:rPr lang="cs-CZ" sz="2500" dirty="0" smtClean="0"/>
              <a:t>VI., VII. </a:t>
            </a:r>
            <a:r>
              <a:rPr lang="cs-CZ" sz="2500" dirty="0"/>
              <a:t>ročník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Klíčová slova: </a:t>
            </a:r>
            <a:r>
              <a:rPr lang="cs-CZ" sz="2500" dirty="0"/>
              <a:t>hudební nástroje – bicí nástroje – charakteristika - rozdělení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Předpokládané cíle vedoucí ke klíčovým kompetencím: </a:t>
            </a:r>
            <a:r>
              <a:rPr lang="cs-CZ" sz="2500" dirty="0"/>
              <a:t>žák rozeznává základní bicí nástroje, rozděluje bicí nástroje do skupin, charakterizuje hru na bicí nástroje, aplikuje nabyté poznatky při praktickém muzicírování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Použité výukové metody: </a:t>
            </a:r>
            <a:r>
              <a:rPr lang="cs-CZ" sz="25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Předpokládané pomůcky: </a:t>
            </a:r>
            <a:r>
              <a:rPr lang="cs-CZ" sz="25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Popis prezentace materiálu: </a:t>
            </a:r>
            <a:r>
              <a:rPr lang="cs-CZ" sz="2500" dirty="0"/>
              <a:t>Prezentace </a:t>
            </a:r>
            <a:r>
              <a:rPr lang="cs-CZ" sz="2500" dirty="0" err="1"/>
              <a:t>Power</a:t>
            </a:r>
            <a:r>
              <a:rPr lang="cs-CZ" sz="25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Způsob hodnocení: </a:t>
            </a:r>
            <a:r>
              <a:rPr lang="cs-CZ" sz="25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2500" b="1" dirty="0"/>
              <a:t>Bibliografie:</a:t>
            </a:r>
            <a:r>
              <a:rPr lang="cs-CZ" sz="2500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9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Nejstarší hudební nástroje vůbec</a:t>
            </a:r>
          </a:p>
          <a:p>
            <a:endParaRPr lang="cs-CZ" sz="3600" dirty="0" smtClean="0"/>
          </a:p>
          <a:p>
            <a:r>
              <a:rPr lang="cs-CZ" sz="3600" dirty="0" smtClean="0"/>
              <a:t>Dělíme na</a:t>
            </a:r>
          </a:p>
          <a:p>
            <a:pPr lvl="1"/>
            <a:r>
              <a:rPr lang="cs-CZ" sz="3200" b="1" u="sng" dirty="0" smtClean="0"/>
              <a:t>SAMOZVUČNÉ </a:t>
            </a:r>
            <a:r>
              <a:rPr lang="cs-CZ" sz="3200" dirty="0" smtClean="0"/>
              <a:t>– tón vzniká chvěním celého nástroje</a:t>
            </a:r>
          </a:p>
          <a:p>
            <a:pPr lvl="1"/>
            <a:endParaRPr lang="cs-CZ" sz="3200" dirty="0" smtClean="0"/>
          </a:p>
          <a:p>
            <a:pPr lvl="1"/>
            <a:r>
              <a:rPr lang="cs-CZ" sz="3200" b="1" u="sng" dirty="0" smtClean="0"/>
              <a:t>BLANOZVUČNÉ</a:t>
            </a:r>
            <a:r>
              <a:rPr lang="cs-CZ" sz="3200" dirty="0" smtClean="0"/>
              <a:t> – tón vzniká rozechvěním blány (úderem do blány)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33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Samozvučné</a:t>
            </a:r>
            <a:r>
              <a:rPr lang="cs-CZ" dirty="0" smtClean="0"/>
              <a:t>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785395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Zvony</a:t>
            </a:r>
          </a:p>
          <a:p>
            <a:r>
              <a:rPr lang="cs-CZ" sz="3200" dirty="0" smtClean="0"/>
              <a:t>Gong </a:t>
            </a:r>
            <a:r>
              <a:rPr lang="cs-CZ" sz="2200" dirty="0" smtClean="0"/>
              <a:t>(</a:t>
            </a:r>
            <a:r>
              <a:rPr lang="cs-CZ" sz="2200" dirty="0" smtClean="0">
                <a:hlinkClick r:id="rId2"/>
              </a:rPr>
              <a:t>http</a:t>
            </a:r>
            <a:r>
              <a:rPr lang="cs-CZ" sz="2200" dirty="0">
                <a:hlinkClick r:id="rId2"/>
              </a:rPr>
              <a:t>://</a:t>
            </a:r>
            <a:r>
              <a:rPr lang="cs-CZ" sz="2200" dirty="0" smtClean="0">
                <a:hlinkClick r:id="rId2"/>
              </a:rPr>
              <a:t>www.youtube.com/</a:t>
            </a:r>
            <a:r>
              <a:rPr lang="cs-CZ" sz="2200" dirty="0" err="1" smtClean="0">
                <a:hlinkClick r:id="rId2"/>
              </a:rPr>
              <a:t>watch?v</a:t>
            </a:r>
            <a:r>
              <a:rPr lang="cs-CZ" sz="2200" dirty="0" smtClean="0">
                <a:hlinkClick r:id="rId2"/>
              </a:rPr>
              <a:t>=sE7fflraCpY</a:t>
            </a:r>
            <a:r>
              <a:rPr lang="cs-CZ" sz="2200" dirty="0" smtClean="0"/>
              <a:t>)</a:t>
            </a:r>
            <a:endParaRPr lang="cs-CZ" sz="3200" dirty="0" smtClean="0"/>
          </a:p>
          <a:p>
            <a:r>
              <a:rPr lang="cs-CZ" sz="3200" dirty="0" smtClean="0"/>
              <a:t>Xylofon </a:t>
            </a:r>
            <a:r>
              <a:rPr lang="cs-CZ" sz="2200" dirty="0" smtClean="0"/>
              <a:t>(</a:t>
            </a:r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www.youtube.com/</a:t>
            </a:r>
            <a:r>
              <a:rPr lang="cs-CZ" sz="2200" dirty="0" err="1" smtClean="0">
                <a:hlinkClick r:id="rId3"/>
              </a:rPr>
              <a:t>watch?v</a:t>
            </a:r>
            <a:r>
              <a:rPr lang="cs-CZ" sz="2200" dirty="0" smtClean="0">
                <a:hlinkClick r:id="rId3"/>
              </a:rPr>
              <a:t>=BHP5xjBP-9I</a:t>
            </a:r>
            <a:r>
              <a:rPr lang="cs-CZ" sz="2200" dirty="0" smtClean="0"/>
              <a:t>)</a:t>
            </a:r>
            <a:endParaRPr lang="cs-CZ" sz="3200" dirty="0" smtClean="0"/>
          </a:p>
          <a:p>
            <a:r>
              <a:rPr lang="cs-CZ" sz="3200" dirty="0" smtClean="0"/>
              <a:t>Vibrafon </a:t>
            </a:r>
            <a:r>
              <a:rPr lang="cs-CZ" sz="2200" dirty="0" smtClean="0"/>
              <a:t>(</a:t>
            </a:r>
            <a:r>
              <a:rPr lang="cs-CZ" sz="2200" dirty="0">
                <a:hlinkClick r:id="rId4"/>
              </a:rPr>
              <a:t>http://</a:t>
            </a:r>
            <a:r>
              <a:rPr lang="cs-CZ" sz="2200" dirty="0" smtClean="0">
                <a:hlinkClick r:id="rId4"/>
              </a:rPr>
              <a:t>www.youtube.com/</a:t>
            </a:r>
            <a:r>
              <a:rPr lang="cs-CZ" sz="2200" dirty="0" err="1" smtClean="0">
                <a:hlinkClick r:id="rId4"/>
              </a:rPr>
              <a:t>watch?v</a:t>
            </a:r>
            <a:r>
              <a:rPr lang="cs-CZ" sz="2200" dirty="0" smtClean="0">
                <a:hlinkClick r:id="rId4"/>
              </a:rPr>
              <a:t>=He9vFFxC4nk</a:t>
            </a:r>
            <a:r>
              <a:rPr lang="cs-CZ" sz="2200" dirty="0" smtClean="0"/>
              <a:t>)</a:t>
            </a:r>
            <a:endParaRPr lang="cs-CZ" sz="3200" dirty="0" smtClean="0"/>
          </a:p>
          <a:p>
            <a:r>
              <a:rPr lang="cs-CZ" sz="3200" dirty="0" smtClean="0"/>
              <a:t>Triangl</a:t>
            </a:r>
          </a:p>
          <a:p>
            <a:r>
              <a:rPr lang="cs-CZ" sz="3200" dirty="0"/>
              <a:t>Kastaněty</a:t>
            </a:r>
            <a:r>
              <a:rPr lang="cs-CZ" sz="2800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www.youtube.com/</a:t>
            </a:r>
            <a:r>
              <a:rPr lang="cs-CZ" sz="2000" dirty="0" err="1" smtClean="0">
                <a:hlinkClick r:id="rId5"/>
              </a:rPr>
              <a:t>watch?v</a:t>
            </a:r>
            <a:r>
              <a:rPr lang="cs-CZ" sz="2000" dirty="0" smtClean="0">
                <a:hlinkClick r:id="rId5"/>
              </a:rPr>
              <a:t>=1_gm9cG_MYA</a:t>
            </a:r>
            <a:r>
              <a:rPr lang="cs-CZ" sz="2000" dirty="0"/>
              <a:t>, </a:t>
            </a:r>
            <a:r>
              <a:rPr lang="cs-CZ" sz="2000" dirty="0" smtClean="0"/>
              <a:t>	</a:t>
            </a:r>
            <a:r>
              <a:rPr lang="cs-CZ" sz="2000" dirty="0"/>
              <a:t> </a:t>
            </a:r>
            <a:r>
              <a:rPr lang="cs-CZ" sz="2000" dirty="0" smtClean="0"/>
              <a:t>               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www.youtube.com/</a:t>
            </a:r>
            <a:r>
              <a:rPr lang="cs-CZ" sz="2000" dirty="0" err="1" smtClean="0">
                <a:hlinkClick r:id="rId6"/>
              </a:rPr>
              <a:t>watch?v</a:t>
            </a:r>
            <a:r>
              <a:rPr lang="cs-CZ" sz="2000" dirty="0" smtClean="0">
                <a:hlinkClick r:id="rId6"/>
              </a:rPr>
              <a:t>=9ykLHIrZwgA</a:t>
            </a:r>
            <a:r>
              <a:rPr lang="cs-CZ" sz="2000" dirty="0" smtClean="0"/>
              <a:t>)</a:t>
            </a:r>
          </a:p>
          <a:p>
            <a:r>
              <a:rPr lang="cs-CZ" sz="3200" dirty="0" smtClean="0"/>
              <a:t>Gong</a:t>
            </a:r>
          </a:p>
          <a:p>
            <a:r>
              <a:rPr lang="cs-CZ" dirty="0" smtClean="0"/>
              <a:t>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65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Blanozvučné</a:t>
            </a:r>
            <a:r>
              <a:rPr lang="cs-CZ" dirty="0" smtClean="0"/>
              <a:t>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Velký buben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Malý buben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Tamburína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Djembe</a:t>
            </a:r>
            <a:r>
              <a:rPr lang="cs-CZ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=2IPoTsqoujM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Bonga</a:t>
            </a:r>
            <a:r>
              <a:rPr lang="cs-CZ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=Lw033a5Nozw</a:t>
            </a:r>
            <a:r>
              <a:rPr lang="cs-CZ" sz="2000" dirty="0" smtClean="0"/>
              <a:t>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0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Další dělení:</a:t>
            </a:r>
          </a:p>
          <a:p>
            <a:endParaRPr lang="cs-CZ" sz="3600" dirty="0" smtClean="0"/>
          </a:p>
          <a:p>
            <a:pPr lvl="1"/>
            <a:r>
              <a:rPr lang="cs-CZ" sz="3200" b="1" dirty="0" smtClean="0"/>
              <a:t>LADITELNÉ</a:t>
            </a:r>
            <a:r>
              <a:rPr lang="cs-CZ" sz="3200" dirty="0" smtClean="0"/>
              <a:t> – výška tónu se dá měnit</a:t>
            </a:r>
          </a:p>
          <a:p>
            <a:pPr lvl="1"/>
            <a:endParaRPr lang="cs-CZ" sz="3200" dirty="0" smtClean="0"/>
          </a:p>
          <a:p>
            <a:pPr lvl="1"/>
            <a:r>
              <a:rPr lang="cs-CZ" sz="3200" b="1" dirty="0" smtClean="0"/>
              <a:t>NELADITELNÉ</a:t>
            </a:r>
            <a:r>
              <a:rPr lang="cs-CZ" sz="3200" dirty="0" smtClean="0"/>
              <a:t> – výška tónu se měnit nedá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810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Laditelné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Tympány</a:t>
            </a:r>
            <a:r>
              <a:rPr lang="cs-CZ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=F2ObigqMV1U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Marimba</a:t>
            </a:r>
            <a:r>
              <a:rPr lang="cs-CZ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=qYtrnr4chfU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Xylofon </a:t>
            </a:r>
            <a:r>
              <a:rPr lang="cs-CZ" sz="2000" dirty="0"/>
              <a:t>(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=BHP5xjBP-9I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Vibrafon</a:t>
            </a:r>
            <a:r>
              <a:rPr lang="cs-CZ" dirty="0"/>
              <a:t>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www.youtube.com/</a:t>
            </a:r>
            <a:r>
              <a:rPr lang="cs-CZ" sz="2000" dirty="0" err="1" smtClean="0">
                <a:hlinkClick r:id="rId5"/>
              </a:rPr>
              <a:t>watch?v</a:t>
            </a:r>
            <a:r>
              <a:rPr lang="cs-CZ" sz="2000" dirty="0" smtClean="0">
                <a:hlinkClick r:id="rId5"/>
              </a:rPr>
              <a:t>=He9vFFxC4nk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Atd.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1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Neladitelné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Triangl</a:t>
            </a:r>
          </a:p>
          <a:p>
            <a:r>
              <a:rPr lang="cs-CZ" sz="3200" dirty="0" smtClean="0"/>
              <a:t>Velký buben</a:t>
            </a:r>
          </a:p>
          <a:p>
            <a:r>
              <a:rPr lang="cs-CZ" sz="3200" dirty="0" smtClean="0"/>
              <a:t>Malý buben</a:t>
            </a:r>
          </a:p>
          <a:p>
            <a:r>
              <a:rPr lang="cs-CZ" sz="3200" dirty="0" smtClean="0"/>
              <a:t>Rumba koule</a:t>
            </a:r>
          </a:p>
          <a:p>
            <a:r>
              <a:rPr lang="cs-CZ" sz="3200" dirty="0"/>
              <a:t>Činely </a:t>
            </a:r>
            <a:r>
              <a:rPr lang="cs-CZ" sz="2000" dirty="0"/>
              <a:t>(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=K0xFJR4iuMA</a:t>
            </a:r>
            <a:r>
              <a:rPr lang="cs-CZ" sz="2000" dirty="0" smtClean="0"/>
              <a:t>)</a:t>
            </a:r>
          </a:p>
          <a:p>
            <a:r>
              <a:rPr lang="cs-CZ" sz="3200" dirty="0"/>
              <a:t>Gong </a:t>
            </a:r>
            <a:r>
              <a:rPr lang="cs-CZ" sz="2000" dirty="0"/>
              <a:t>(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=sE7fflraCpY</a:t>
            </a:r>
            <a:r>
              <a:rPr lang="cs-CZ" sz="2000" dirty="0" smtClean="0"/>
              <a:t>)</a:t>
            </a:r>
          </a:p>
          <a:p>
            <a:r>
              <a:rPr lang="cs-CZ" sz="3200" dirty="0" smtClean="0"/>
              <a:t>Atd.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0596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213</TotalTime>
  <Words>275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Prezentace aplikace PowerPoint</vt:lpstr>
      <vt:lpstr>Bicí nástroje</vt:lpstr>
      <vt:lpstr>Prezentace aplikace PowerPoint</vt:lpstr>
      <vt:lpstr>Samozvučné bicí nástroje</vt:lpstr>
      <vt:lpstr>Blanozvučné bicí nástroje</vt:lpstr>
      <vt:lpstr>Prezentace aplikace PowerPoint</vt:lpstr>
      <vt:lpstr>Laditelné bicí nástroje</vt:lpstr>
      <vt:lpstr>Neladitelné bicí nástroje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Bicí nástroje</dc:title>
  <dc:creator>0JXR</dc:creator>
  <cp:lastModifiedBy>Martin a Lída</cp:lastModifiedBy>
  <cp:revision>13</cp:revision>
  <dcterms:created xsi:type="dcterms:W3CDTF">2013-01-12T16:43:42Z</dcterms:created>
  <dcterms:modified xsi:type="dcterms:W3CDTF">2013-06-17T07:50:02Z</dcterms:modified>
</cp:coreProperties>
</file>