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3817235-2783-44D4-9FC2-83A98F0174B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1D1E727-EE78-4AB0-8BE4-85D89CF06F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TVraVgzC9U" TargetMode="External"/><Relationship Id="rId2" Type="http://schemas.openxmlformats.org/officeDocument/2006/relationships/hyperlink" Target="http://www.youtube.com/watch?v=sg_0BdGI7W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HsswfTRi_yY" TargetMode="External"/><Relationship Id="rId4" Type="http://schemas.openxmlformats.org/officeDocument/2006/relationships/hyperlink" Target="http://www.youtube.com/watch?v=ndNXo729je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</a:t>
            </a:r>
            <a:r>
              <a:rPr lang="cs-CZ" sz="3200" dirty="0" smtClean="0"/>
              <a:t>11/05</a:t>
            </a:r>
            <a:endParaRPr lang="cs-CZ" sz="3200" dirty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Fuga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</a:t>
            </a:r>
            <a:r>
              <a:rPr lang="cs-CZ" sz="3200" dirty="0" smtClean="0"/>
              <a:t>Michal Jančík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5074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</a:t>
            </a:r>
            <a:r>
              <a:rPr lang="cs-CZ"/>
              <a:t>32 </a:t>
            </a:r>
            <a:r>
              <a:rPr lang="cs-CZ" smtClean="0"/>
              <a:t>INOVACE 11/05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hudební forma – fuga – základní znaky a stavba - skladatelé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fuga, </a:t>
            </a:r>
            <a:r>
              <a:rPr lang="cs-CZ" dirty="0"/>
              <a:t>orientuje se v základních </a:t>
            </a:r>
            <a:r>
              <a:rPr lang="cs-CZ" dirty="0" smtClean="0"/>
              <a:t>znacích </a:t>
            </a:r>
            <a:r>
              <a:rPr lang="cs-CZ" dirty="0"/>
              <a:t>této formy, stručně hovoří o </a:t>
            </a:r>
            <a:r>
              <a:rPr lang="cs-CZ" dirty="0" smtClean="0"/>
              <a:t>vnitřní stavbě fugy, sluchem rozpoznává základní skladby této formy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05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Fuga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68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FUGA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= jednovětá skladba pro sólový nástroj nebo skupinu nástrojů, která je psána polyfonní technikou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- všechny hlasy jsou rovnocenné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- vrcholná forma polyfonie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02424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Skládá se ze 3 částí: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u="sng" dirty="0" smtClean="0"/>
              <a:t>Expozice</a:t>
            </a:r>
          </a:p>
          <a:p>
            <a:pPr lvl="1"/>
            <a:r>
              <a:rPr lang="cs-CZ" sz="2800" dirty="0" smtClean="0"/>
              <a:t>v ní zazní na začátku v jednom hlase téma, které skladatel napíše tak, aby se dalo vždy dobře rozpoznat</a:t>
            </a:r>
          </a:p>
          <a:p>
            <a:pPr lvl="1"/>
            <a:r>
              <a:rPr lang="cs-CZ" sz="2800" dirty="0" smtClean="0"/>
              <a:t>toto téma, které zazní na začátku poté „prochází“ ostatními 3 hlasy ovšem už za doprovodu těch hlasů, které zrovna téma nehrají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2453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Grafické znázornění expozice</a:t>
            </a:r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1043189" y="2331076"/>
            <a:ext cx="6259132" cy="643944"/>
          </a:xfrm>
          <a:custGeom>
            <a:avLst/>
            <a:gdLst>
              <a:gd name="connsiteX0" fmla="*/ 0 w 6259132"/>
              <a:gd name="connsiteY0" fmla="*/ 528034 h 643944"/>
              <a:gd name="connsiteX1" fmla="*/ 64394 w 6259132"/>
              <a:gd name="connsiteY1" fmla="*/ 502276 h 643944"/>
              <a:gd name="connsiteX2" fmla="*/ 103031 w 6259132"/>
              <a:gd name="connsiteY2" fmla="*/ 476518 h 643944"/>
              <a:gd name="connsiteX3" fmla="*/ 154546 w 6259132"/>
              <a:gd name="connsiteY3" fmla="*/ 450761 h 643944"/>
              <a:gd name="connsiteX4" fmla="*/ 193183 w 6259132"/>
              <a:gd name="connsiteY4" fmla="*/ 399245 h 643944"/>
              <a:gd name="connsiteX5" fmla="*/ 231819 w 6259132"/>
              <a:gd name="connsiteY5" fmla="*/ 386366 h 643944"/>
              <a:gd name="connsiteX6" fmla="*/ 309093 w 6259132"/>
              <a:gd name="connsiteY6" fmla="*/ 334851 h 643944"/>
              <a:gd name="connsiteX7" fmla="*/ 347729 w 6259132"/>
              <a:gd name="connsiteY7" fmla="*/ 309093 h 643944"/>
              <a:gd name="connsiteX8" fmla="*/ 399245 w 6259132"/>
              <a:gd name="connsiteY8" fmla="*/ 231820 h 643944"/>
              <a:gd name="connsiteX9" fmla="*/ 425003 w 6259132"/>
              <a:gd name="connsiteY9" fmla="*/ 193183 h 643944"/>
              <a:gd name="connsiteX10" fmla="*/ 463639 w 6259132"/>
              <a:gd name="connsiteY10" fmla="*/ 154547 h 643944"/>
              <a:gd name="connsiteX11" fmla="*/ 515155 w 6259132"/>
              <a:gd name="connsiteY11" fmla="*/ 77273 h 643944"/>
              <a:gd name="connsiteX12" fmla="*/ 540912 w 6259132"/>
              <a:gd name="connsiteY12" fmla="*/ 38637 h 643944"/>
              <a:gd name="connsiteX13" fmla="*/ 592428 w 6259132"/>
              <a:gd name="connsiteY13" fmla="*/ 0 h 643944"/>
              <a:gd name="connsiteX14" fmla="*/ 656822 w 6259132"/>
              <a:gd name="connsiteY14" fmla="*/ 25758 h 643944"/>
              <a:gd name="connsiteX15" fmla="*/ 695459 w 6259132"/>
              <a:gd name="connsiteY15" fmla="*/ 64394 h 643944"/>
              <a:gd name="connsiteX16" fmla="*/ 746974 w 6259132"/>
              <a:gd name="connsiteY16" fmla="*/ 141668 h 643944"/>
              <a:gd name="connsiteX17" fmla="*/ 785611 w 6259132"/>
              <a:gd name="connsiteY17" fmla="*/ 167425 h 643944"/>
              <a:gd name="connsiteX18" fmla="*/ 811369 w 6259132"/>
              <a:gd name="connsiteY18" fmla="*/ 206062 h 643944"/>
              <a:gd name="connsiteX19" fmla="*/ 850005 w 6259132"/>
              <a:gd name="connsiteY19" fmla="*/ 231820 h 643944"/>
              <a:gd name="connsiteX20" fmla="*/ 888642 w 6259132"/>
              <a:gd name="connsiteY20" fmla="*/ 321972 h 643944"/>
              <a:gd name="connsiteX21" fmla="*/ 991673 w 6259132"/>
              <a:gd name="connsiteY21" fmla="*/ 437882 h 643944"/>
              <a:gd name="connsiteX22" fmla="*/ 1017431 w 6259132"/>
              <a:gd name="connsiteY22" fmla="*/ 476518 h 643944"/>
              <a:gd name="connsiteX23" fmla="*/ 1056067 w 6259132"/>
              <a:gd name="connsiteY23" fmla="*/ 489397 h 643944"/>
              <a:gd name="connsiteX24" fmla="*/ 1133341 w 6259132"/>
              <a:gd name="connsiteY24" fmla="*/ 540913 h 643944"/>
              <a:gd name="connsiteX25" fmla="*/ 1249250 w 6259132"/>
              <a:gd name="connsiteY25" fmla="*/ 631065 h 643944"/>
              <a:gd name="connsiteX26" fmla="*/ 1300766 w 6259132"/>
              <a:gd name="connsiteY26" fmla="*/ 605307 h 643944"/>
              <a:gd name="connsiteX27" fmla="*/ 1378039 w 6259132"/>
              <a:gd name="connsiteY27" fmla="*/ 540913 h 643944"/>
              <a:gd name="connsiteX28" fmla="*/ 1416676 w 6259132"/>
              <a:gd name="connsiteY28" fmla="*/ 528034 h 643944"/>
              <a:gd name="connsiteX29" fmla="*/ 1468191 w 6259132"/>
              <a:gd name="connsiteY29" fmla="*/ 502276 h 643944"/>
              <a:gd name="connsiteX30" fmla="*/ 1712890 w 6259132"/>
              <a:gd name="connsiteY30" fmla="*/ 463639 h 643944"/>
              <a:gd name="connsiteX31" fmla="*/ 1764405 w 6259132"/>
              <a:gd name="connsiteY31" fmla="*/ 412124 h 643944"/>
              <a:gd name="connsiteX32" fmla="*/ 1803042 w 6259132"/>
              <a:gd name="connsiteY32" fmla="*/ 334851 h 643944"/>
              <a:gd name="connsiteX33" fmla="*/ 1880315 w 6259132"/>
              <a:gd name="connsiteY33" fmla="*/ 257578 h 643944"/>
              <a:gd name="connsiteX34" fmla="*/ 1893194 w 6259132"/>
              <a:gd name="connsiteY34" fmla="*/ 218941 h 643944"/>
              <a:gd name="connsiteX35" fmla="*/ 2073498 w 6259132"/>
              <a:gd name="connsiteY35" fmla="*/ 218941 h 643944"/>
              <a:gd name="connsiteX36" fmla="*/ 2125014 w 6259132"/>
              <a:gd name="connsiteY36" fmla="*/ 257578 h 643944"/>
              <a:gd name="connsiteX37" fmla="*/ 2137893 w 6259132"/>
              <a:gd name="connsiteY37" fmla="*/ 296214 h 643944"/>
              <a:gd name="connsiteX38" fmla="*/ 2202287 w 6259132"/>
              <a:gd name="connsiteY38" fmla="*/ 360609 h 643944"/>
              <a:gd name="connsiteX39" fmla="*/ 2266681 w 6259132"/>
              <a:gd name="connsiteY39" fmla="*/ 425003 h 643944"/>
              <a:gd name="connsiteX40" fmla="*/ 2331076 w 6259132"/>
              <a:gd name="connsiteY40" fmla="*/ 489397 h 643944"/>
              <a:gd name="connsiteX41" fmla="*/ 2343955 w 6259132"/>
              <a:gd name="connsiteY41" fmla="*/ 399245 h 643944"/>
              <a:gd name="connsiteX42" fmla="*/ 2511380 w 6259132"/>
              <a:gd name="connsiteY42" fmla="*/ 309093 h 643944"/>
              <a:gd name="connsiteX43" fmla="*/ 2562896 w 6259132"/>
              <a:gd name="connsiteY43" fmla="*/ 283335 h 643944"/>
              <a:gd name="connsiteX44" fmla="*/ 2743200 w 6259132"/>
              <a:gd name="connsiteY44" fmla="*/ 231820 h 643944"/>
              <a:gd name="connsiteX45" fmla="*/ 2781836 w 6259132"/>
              <a:gd name="connsiteY45" fmla="*/ 218941 h 643944"/>
              <a:gd name="connsiteX46" fmla="*/ 2923504 w 6259132"/>
              <a:gd name="connsiteY46" fmla="*/ 257578 h 643944"/>
              <a:gd name="connsiteX47" fmla="*/ 3000777 w 6259132"/>
              <a:gd name="connsiteY47" fmla="*/ 309093 h 643944"/>
              <a:gd name="connsiteX48" fmla="*/ 3206839 w 6259132"/>
              <a:gd name="connsiteY48" fmla="*/ 321972 h 643944"/>
              <a:gd name="connsiteX49" fmla="*/ 3618963 w 6259132"/>
              <a:gd name="connsiteY49" fmla="*/ 321972 h 643944"/>
              <a:gd name="connsiteX50" fmla="*/ 3670479 w 6259132"/>
              <a:gd name="connsiteY50" fmla="*/ 309093 h 643944"/>
              <a:gd name="connsiteX51" fmla="*/ 3747752 w 6259132"/>
              <a:gd name="connsiteY51" fmla="*/ 283335 h 643944"/>
              <a:gd name="connsiteX52" fmla="*/ 3825025 w 6259132"/>
              <a:gd name="connsiteY52" fmla="*/ 206062 h 643944"/>
              <a:gd name="connsiteX53" fmla="*/ 3915177 w 6259132"/>
              <a:gd name="connsiteY53" fmla="*/ 115910 h 643944"/>
              <a:gd name="connsiteX54" fmla="*/ 4005329 w 6259132"/>
              <a:gd name="connsiteY54" fmla="*/ 51516 h 643944"/>
              <a:gd name="connsiteX55" fmla="*/ 4043966 w 6259132"/>
              <a:gd name="connsiteY55" fmla="*/ 38637 h 643944"/>
              <a:gd name="connsiteX56" fmla="*/ 4250028 w 6259132"/>
              <a:gd name="connsiteY56" fmla="*/ 90152 h 643944"/>
              <a:gd name="connsiteX57" fmla="*/ 4275786 w 6259132"/>
              <a:gd name="connsiteY57" fmla="*/ 128789 h 643944"/>
              <a:gd name="connsiteX58" fmla="*/ 4353059 w 6259132"/>
              <a:gd name="connsiteY58" fmla="*/ 154547 h 643944"/>
              <a:gd name="connsiteX59" fmla="*/ 4430332 w 6259132"/>
              <a:gd name="connsiteY59" fmla="*/ 206062 h 643944"/>
              <a:gd name="connsiteX60" fmla="*/ 4481848 w 6259132"/>
              <a:gd name="connsiteY60" fmla="*/ 244699 h 643944"/>
              <a:gd name="connsiteX61" fmla="*/ 4520484 w 6259132"/>
              <a:gd name="connsiteY61" fmla="*/ 257578 h 643944"/>
              <a:gd name="connsiteX62" fmla="*/ 4572000 w 6259132"/>
              <a:gd name="connsiteY62" fmla="*/ 283335 h 643944"/>
              <a:gd name="connsiteX63" fmla="*/ 4623515 w 6259132"/>
              <a:gd name="connsiteY63" fmla="*/ 296214 h 643944"/>
              <a:gd name="connsiteX64" fmla="*/ 4675031 w 6259132"/>
              <a:gd name="connsiteY64" fmla="*/ 321972 h 643944"/>
              <a:gd name="connsiteX65" fmla="*/ 4713667 w 6259132"/>
              <a:gd name="connsiteY65" fmla="*/ 334851 h 643944"/>
              <a:gd name="connsiteX66" fmla="*/ 4752304 w 6259132"/>
              <a:gd name="connsiteY66" fmla="*/ 360609 h 643944"/>
              <a:gd name="connsiteX67" fmla="*/ 4829577 w 6259132"/>
              <a:gd name="connsiteY67" fmla="*/ 386366 h 643944"/>
              <a:gd name="connsiteX68" fmla="*/ 4868214 w 6259132"/>
              <a:gd name="connsiteY68" fmla="*/ 399245 h 643944"/>
              <a:gd name="connsiteX69" fmla="*/ 4958366 w 6259132"/>
              <a:gd name="connsiteY69" fmla="*/ 463639 h 643944"/>
              <a:gd name="connsiteX70" fmla="*/ 4997003 w 6259132"/>
              <a:gd name="connsiteY70" fmla="*/ 502276 h 643944"/>
              <a:gd name="connsiteX71" fmla="*/ 5048518 w 6259132"/>
              <a:gd name="connsiteY71" fmla="*/ 528034 h 643944"/>
              <a:gd name="connsiteX72" fmla="*/ 5087155 w 6259132"/>
              <a:gd name="connsiteY72" fmla="*/ 566670 h 643944"/>
              <a:gd name="connsiteX73" fmla="*/ 5177307 w 6259132"/>
              <a:gd name="connsiteY73" fmla="*/ 618186 h 643944"/>
              <a:gd name="connsiteX74" fmla="*/ 5215943 w 6259132"/>
              <a:gd name="connsiteY74" fmla="*/ 643944 h 643944"/>
              <a:gd name="connsiteX75" fmla="*/ 5357611 w 6259132"/>
              <a:gd name="connsiteY75" fmla="*/ 631065 h 643944"/>
              <a:gd name="connsiteX76" fmla="*/ 5460642 w 6259132"/>
              <a:gd name="connsiteY76" fmla="*/ 553792 h 643944"/>
              <a:gd name="connsiteX77" fmla="*/ 5550794 w 6259132"/>
              <a:gd name="connsiteY77" fmla="*/ 502276 h 643944"/>
              <a:gd name="connsiteX78" fmla="*/ 5628067 w 6259132"/>
              <a:gd name="connsiteY78" fmla="*/ 450761 h 643944"/>
              <a:gd name="connsiteX79" fmla="*/ 5666704 w 6259132"/>
              <a:gd name="connsiteY79" fmla="*/ 425003 h 643944"/>
              <a:gd name="connsiteX80" fmla="*/ 5743977 w 6259132"/>
              <a:gd name="connsiteY80" fmla="*/ 399245 h 643944"/>
              <a:gd name="connsiteX81" fmla="*/ 5821250 w 6259132"/>
              <a:gd name="connsiteY81" fmla="*/ 347730 h 643944"/>
              <a:gd name="connsiteX82" fmla="*/ 5872766 w 6259132"/>
              <a:gd name="connsiteY82" fmla="*/ 270456 h 643944"/>
              <a:gd name="connsiteX83" fmla="*/ 5885645 w 6259132"/>
              <a:gd name="connsiteY83" fmla="*/ 231820 h 643944"/>
              <a:gd name="connsiteX84" fmla="*/ 5924281 w 6259132"/>
              <a:gd name="connsiteY84" fmla="*/ 193183 h 643944"/>
              <a:gd name="connsiteX85" fmla="*/ 6143222 w 6259132"/>
              <a:gd name="connsiteY85" fmla="*/ 180304 h 643944"/>
              <a:gd name="connsiteX86" fmla="*/ 6259132 w 6259132"/>
              <a:gd name="connsiteY86" fmla="*/ 167425 h 643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6259132" h="643944">
                <a:moveTo>
                  <a:pt x="0" y="528034"/>
                </a:moveTo>
                <a:cubicBezTo>
                  <a:pt x="21465" y="519448"/>
                  <a:pt x="43716" y="512615"/>
                  <a:pt x="64394" y="502276"/>
                </a:cubicBezTo>
                <a:cubicBezTo>
                  <a:pt x="78238" y="495354"/>
                  <a:pt x="89592" y="484198"/>
                  <a:pt x="103031" y="476518"/>
                </a:cubicBezTo>
                <a:cubicBezTo>
                  <a:pt x="119700" y="466993"/>
                  <a:pt x="137374" y="459347"/>
                  <a:pt x="154546" y="450761"/>
                </a:cubicBezTo>
                <a:cubicBezTo>
                  <a:pt x="167425" y="433589"/>
                  <a:pt x="176693" y="412987"/>
                  <a:pt x="193183" y="399245"/>
                </a:cubicBezTo>
                <a:cubicBezTo>
                  <a:pt x="203612" y="390554"/>
                  <a:pt x="219952" y="392959"/>
                  <a:pt x="231819" y="386366"/>
                </a:cubicBezTo>
                <a:cubicBezTo>
                  <a:pt x="258880" y="371332"/>
                  <a:pt x="283335" y="352023"/>
                  <a:pt x="309093" y="334851"/>
                </a:cubicBezTo>
                <a:lnTo>
                  <a:pt x="347729" y="309093"/>
                </a:lnTo>
                <a:lnTo>
                  <a:pt x="399245" y="231820"/>
                </a:lnTo>
                <a:cubicBezTo>
                  <a:pt x="407831" y="218941"/>
                  <a:pt x="414058" y="204128"/>
                  <a:pt x="425003" y="193183"/>
                </a:cubicBezTo>
                <a:cubicBezTo>
                  <a:pt x="437882" y="180304"/>
                  <a:pt x="452457" y="168924"/>
                  <a:pt x="463639" y="154547"/>
                </a:cubicBezTo>
                <a:cubicBezTo>
                  <a:pt x="482645" y="130111"/>
                  <a:pt x="497983" y="103031"/>
                  <a:pt x="515155" y="77273"/>
                </a:cubicBezTo>
                <a:cubicBezTo>
                  <a:pt x="523741" y="64394"/>
                  <a:pt x="528529" y="47924"/>
                  <a:pt x="540912" y="38637"/>
                </a:cubicBezTo>
                <a:lnTo>
                  <a:pt x="592428" y="0"/>
                </a:lnTo>
                <a:cubicBezTo>
                  <a:pt x="613893" y="8586"/>
                  <a:pt x="637218" y="13505"/>
                  <a:pt x="656822" y="25758"/>
                </a:cubicBezTo>
                <a:cubicBezTo>
                  <a:pt x="672267" y="35411"/>
                  <a:pt x="684277" y="50017"/>
                  <a:pt x="695459" y="64394"/>
                </a:cubicBezTo>
                <a:cubicBezTo>
                  <a:pt x="714465" y="88830"/>
                  <a:pt x="721216" y="124497"/>
                  <a:pt x="746974" y="141668"/>
                </a:cubicBezTo>
                <a:lnTo>
                  <a:pt x="785611" y="167425"/>
                </a:lnTo>
                <a:cubicBezTo>
                  <a:pt x="794197" y="180304"/>
                  <a:pt x="800424" y="195117"/>
                  <a:pt x="811369" y="206062"/>
                </a:cubicBezTo>
                <a:cubicBezTo>
                  <a:pt x="822314" y="217007"/>
                  <a:pt x="840096" y="219929"/>
                  <a:pt x="850005" y="231820"/>
                </a:cubicBezTo>
                <a:cubicBezTo>
                  <a:pt x="892995" y="283408"/>
                  <a:pt x="861800" y="273656"/>
                  <a:pt x="888642" y="321972"/>
                </a:cubicBezTo>
                <a:cubicBezTo>
                  <a:pt x="962657" y="455200"/>
                  <a:pt x="908046" y="354256"/>
                  <a:pt x="991673" y="437882"/>
                </a:cubicBezTo>
                <a:cubicBezTo>
                  <a:pt x="1002618" y="448827"/>
                  <a:pt x="1005344" y="466849"/>
                  <a:pt x="1017431" y="476518"/>
                </a:cubicBezTo>
                <a:cubicBezTo>
                  <a:pt x="1028032" y="484998"/>
                  <a:pt x="1044200" y="482804"/>
                  <a:pt x="1056067" y="489397"/>
                </a:cubicBezTo>
                <a:cubicBezTo>
                  <a:pt x="1083128" y="504431"/>
                  <a:pt x="1111451" y="519023"/>
                  <a:pt x="1133341" y="540913"/>
                </a:cubicBezTo>
                <a:cubicBezTo>
                  <a:pt x="1220213" y="627785"/>
                  <a:pt x="1176057" y="606667"/>
                  <a:pt x="1249250" y="631065"/>
                </a:cubicBezTo>
                <a:cubicBezTo>
                  <a:pt x="1266422" y="622479"/>
                  <a:pt x="1285143" y="616466"/>
                  <a:pt x="1300766" y="605307"/>
                </a:cubicBezTo>
                <a:cubicBezTo>
                  <a:pt x="1367226" y="557836"/>
                  <a:pt x="1309905" y="574979"/>
                  <a:pt x="1378039" y="540913"/>
                </a:cubicBezTo>
                <a:cubicBezTo>
                  <a:pt x="1390181" y="534842"/>
                  <a:pt x="1404198" y="533382"/>
                  <a:pt x="1416676" y="528034"/>
                </a:cubicBezTo>
                <a:cubicBezTo>
                  <a:pt x="1434322" y="520471"/>
                  <a:pt x="1449841" y="507922"/>
                  <a:pt x="1468191" y="502276"/>
                </a:cubicBezTo>
                <a:cubicBezTo>
                  <a:pt x="1561186" y="473662"/>
                  <a:pt x="1615607" y="473367"/>
                  <a:pt x="1712890" y="463639"/>
                </a:cubicBezTo>
                <a:cubicBezTo>
                  <a:pt x="1730062" y="446467"/>
                  <a:pt x="1750290" y="431885"/>
                  <a:pt x="1764405" y="412124"/>
                </a:cubicBezTo>
                <a:cubicBezTo>
                  <a:pt x="1845775" y="298205"/>
                  <a:pt x="1697244" y="453873"/>
                  <a:pt x="1803042" y="334851"/>
                </a:cubicBezTo>
                <a:cubicBezTo>
                  <a:pt x="1827243" y="307625"/>
                  <a:pt x="1880315" y="257578"/>
                  <a:pt x="1880315" y="257578"/>
                </a:cubicBezTo>
                <a:cubicBezTo>
                  <a:pt x="1884608" y="244699"/>
                  <a:pt x="1880788" y="224455"/>
                  <a:pt x="1893194" y="218941"/>
                </a:cubicBezTo>
                <a:cubicBezTo>
                  <a:pt x="1954735" y="191589"/>
                  <a:pt x="2012938" y="208847"/>
                  <a:pt x="2073498" y="218941"/>
                </a:cubicBezTo>
                <a:cubicBezTo>
                  <a:pt x="2090670" y="231820"/>
                  <a:pt x="2111272" y="241088"/>
                  <a:pt x="2125014" y="257578"/>
                </a:cubicBezTo>
                <a:cubicBezTo>
                  <a:pt x="2133705" y="268007"/>
                  <a:pt x="2131822" y="284072"/>
                  <a:pt x="2137893" y="296214"/>
                </a:cubicBezTo>
                <a:cubicBezTo>
                  <a:pt x="2159358" y="339145"/>
                  <a:pt x="2163649" y="334850"/>
                  <a:pt x="2202287" y="360609"/>
                </a:cubicBezTo>
                <a:cubicBezTo>
                  <a:pt x="2270975" y="463638"/>
                  <a:pt x="2180822" y="339144"/>
                  <a:pt x="2266681" y="425003"/>
                </a:cubicBezTo>
                <a:cubicBezTo>
                  <a:pt x="2352537" y="510859"/>
                  <a:pt x="2228047" y="420711"/>
                  <a:pt x="2331076" y="489397"/>
                </a:cubicBezTo>
                <a:cubicBezTo>
                  <a:pt x="2335369" y="459346"/>
                  <a:pt x="2327658" y="424855"/>
                  <a:pt x="2343955" y="399245"/>
                </a:cubicBezTo>
                <a:cubicBezTo>
                  <a:pt x="2366408" y="363961"/>
                  <a:pt x="2479401" y="323629"/>
                  <a:pt x="2511380" y="309093"/>
                </a:cubicBezTo>
                <a:cubicBezTo>
                  <a:pt x="2528858" y="301148"/>
                  <a:pt x="2545070" y="290465"/>
                  <a:pt x="2562896" y="283335"/>
                </a:cubicBezTo>
                <a:cubicBezTo>
                  <a:pt x="2686929" y="233722"/>
                  <a:pt x="2596649" y="280672"/>
                  <a:pt x="2743200" y="231820"/>
                </a:cubicBezTo>
                <a:lnTo>
                  <a:pt x="2781836" y="218941"/>
                </a:lnTo>
                <a:cubicBezTo>
                  <a:pt x="2816396" y="225853"/>
                  <a:pt x="2895491" y="238903"/>
                  <a:pt x="2923504" y="257578"/>
                </a:cubicBezTo>
                <a:cubicBezTo>
                  <a:pt x="2949262" y="274750"/>
                  <a:pt x="2969880" y="307162"/>
                  <a:pt x="3000777" y="309093"/>
                </a:cubicBezTo>
                <a:lnTo>
                  <a:pt x="3206839" y="321972"/>
                </a:lnTo>
                <a:cubicBezTo>
                  <a:pt x="3384092" y="351515"/>
                  <a:pt x="3301649" y="343126"/>
                  <a:pt x="3618963" y="321972"/>
                </a:cubicBezTo>
                <a:cubicBezTo>
                  <a:pt x="3636624" y="320795"/>
                  <a:pt x="3653525" y="314179"/>
                  <a:pt x="3670479" y="309093"/>
                </a:cubicBezTo>
                <a:cubicBezTo>
                  <a:pt x="3696485" y="301291"/>
                  <a:pt x="3747752" y="283335"/>
                  <a:pt x="3747752" y="283335"/>
                </a:cubicBezTo>
                <a:cubicBezTo>
                  <a:pt x="3773510" y="257577"/>
                  <a:pt x="3804819" y="236371"/>
                  <a:pt x="3825025" y="206062"/>
                </a:cubicBezTo>
                <a:cubicBezTo>
                  <a:pt x="3884071" y="117494"/>
                  <a:pt x="3847173" y="138579"/>
                  <a:pt x="3915177" y="115910"/>
                </a:cubicBezTo>
                <a:cubicBezTo>
                  <a:pt x="3936642" y="51515"/>
                  <a:pt x="3915177" y="81566"/>
                  <a:pt x="4005329" y="51516"/>
                </a:cubicBezTo>
                <a:lnTo>
                  <a:pt x="4043966" y="38637"/>
                </a:lnTo>
                <a:cubicBezTo>
                  <a:pt x="4186742" y="49620"/>
                  <a:pt x="4185741" y="13009"/>
                  <a:pt x="4250028" y="90152"/>
                </a:cubicBezTo>
                <a:cubicBezTo>
                  <a:pt x="4259937" y="102043"/>
                  <a:pt x="4262660" y="120585"/>
                  <a:pt x="4275786" y="128789"/>
                </a:cubicBezTo>
                <a:cubicBezTo>
                  <a:pt x="4298810" y="143179"/>
                  <a:pt x="4353059" y="154547"/>
                  <a:pt x="4353059" y="154547"/>
                </a:cubicBezTo>
                <a:cubicBezTo>
                  <a:pt x="4442975" y="244461"/>
                  <a:pt x="4343352" y="156358"/>
                  <a:pt x="4430332" y="206062"/>
                </a:cubicBezTo>
                <a:cubicBezTo>
                  <a:pt x="4448969" y="216712"/>
                  <a:pt x="4463211" y="234049"/>
                  <a:pt x="4481848" y="244699"/>
                </a:cubicBezTo>
                <a:cubicBezTo>
                  <a:pt x="4493635" y="251434"/>
                  <a:pt x="4508006" y="252230"/>
                  <a:pt x="4520484" y="257578"/>
                </a:cubicBezTo>
                <a:cubicBezTo>
                  <a:pt x="4538130" y="265141"/>
                  <a:pt x="4554024" y="276594"/>
                  <a:pt x="4572000" y="283335"/>
                </a:cubicBezTo>
                <a:cubicBezTo>
                  <a:pt x="4588573" y="289550"/>
                  <a:pt x="4606942" y="289999"/>
                  <a:pt x="4623515" y="296214"/>
                </a:cubicBezTo>
                <a:cubicBezTo>
                  <a:pt x="4641491" y="302955"/>
                  <a:pt x="4657384" y="314409"/>
                  <a:pt x="4675031" y="321972"/>
                </a:cubicBezTo>
                <a:cubicBezTo>
                  <a:pt x="4687509" y="327320"/>
                  <a:pt x="4701525" y="328780"/>
                  <a:pt x="4713667" y="334851"/>
                </a:cubicBezTo>
                <a:cubicBezTo>
                  <a:pt x="4727511" y="341773"/>
                  <a:pt x="4738159" y="354323"/>
                  <a:pt x="4752304" y="360609"/>
                </a:cubicBezTo>
                <a:cubicBezTo>
                  <a:pt x="4777115" y="371636"/>
                  <a:pt x="4803819" y="377780"/>
                  <a:pt x="4829577" y="386366"/>
                </a:cubicBezTo>
                <a:lnTo>
                  <a:pt x="4868214" y="399245"/>
                </a:lnTo>
                <a:cubicBezTo>
                  <a:pt x="4968666" y="499700"/>
                  <a:pt x="4839709" y="378885"/>
                  <a:pt x="4958366" y="463639"/>
                </a:cubicBezTo>
                <a:cubicBezTo>
                  <a:pt x="4973187" y="474225"/>
                  <a:pt x="4982182" y="491689"/>
                  <a:pt x="4997003" y="502276"/>
                </a:cubicBezTo>
                <a:cubicBezTo>
                  <a:pt x="5012625" y="513435"/>
                  <a:pt x="5032895" y="516875"/>
                  <a:pt x="5048518" y="528034"/>
                </a:cubicBezTo>
                <a:cubicBezTo>
                  <a:pt x="5063339" y="538620"/>
                  <a:pt x="5073163" y="555010"/>
                  <a:pt x="5087155" y="566670"/>
                </a:cubicBezTo>
                <a:cubicBezTo>
                  <a:pt x="5121389" y="595198"/>
                  <a:pt x="5137221" y="595279"/>
                  <a:pt x="5177307" y="618186"/>
                </a:cubicBezTo>
                <a:cubicBezTo>
                  <a:pt x="5190746" y="625865"/>
                  <a:pt x="5203064" y="635358"/>
                  <a:pt x="5215943" y="643944"/>
                </a:cubicBezTo>
                <a:cubicBezTo>
                  <a:pt x="5263166" y="639651"/>
                  <a:pt x="5311114" y="640364"/>
                  <a:pt x="5357611" y="631065"/>
                </a:cubicBezTo>
                <a:cubicBezTo>
                  <a:pt x="5408598" y="620868"/>
                  <a:pt x="5423693" y="585462"/>
                  <a:pt x="5460642" y="553792"/>
                </a:cubicBezTo>
                <a:cubicBezTo>
                  <a:pt x="5495293" y="524092"/>
                  <a:pt x="5510192" y="526637"/>
                  <a:pt x="5550794" y="502276"/>
                </a:cubicBezTo>
                <a:cubicBezTo>
                  <a:pt x="5577339" y="486349"/>
                  <a:pt x="5602309" y="467933"/>
                  <a:pt x="5628067" y="450761"/>
                </a:cubicBezTo>
                <a:cubicBezTo>
                  <a:pt x="5640946" y="442175"/>
                  <a:pt x="5652020" y="429898"/>
                  <a:pt x="5666704" y="425003"/>
                </a:cubicBezTo>
                <a:cubicBezTo>
                  <a:pt x="5692462" y="416417"/>
                  <a:pt x="5721386" y="414306"/>
                  <a:pt x="5743977" y="399245"/>
                </a:cubicBezTo>
                <a:lnTo>
                  <a:pt x="5821250" y="347730"/>
                </a:lnTo>
                <a:cubicBezTo>
                  <a:pt x="5838422" y="321972"/>
                  <a:pt x="5862976" y="299825"/>
                  <a:pt x="5872766" y="270456"/>
                </a:cubicBezTo>
                <a:cubicBezTo>
                  <a:pt x="5877059" y="257577"/>
                  <a:pt x="5878115" y="243115"/>
                  <a:pt x="5885645" y="231820"/>
                </a:cubicBezTo>
                <a:cubicBezTo>
                  <a:pt x="5895748" y="216665"/>
                  <a:pt x="5906421" y="196755"/>
                  <a:pt x="5924281" y="193183"/>
                </a:cubicBezTo>
                <a:cubicBezTo>
                  <a:pt x="5995968" y="178845"/>
                  <a:pt x="6070242" y="184597"/>
                  <a:pt x="6143222" y="180304"/>
                </a:cubicBezTo>
                <a:cubicBezTo>
                  <a:pt x="6233199" y="165308"/>
                  <a:pt x="6194383" y="167425"/>
                  <a:pt x="6259132" y="167425"/>
                </a:cubicBez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189" y="2204864"/>
            <a:ext cx="1440160" cy="770156"/>
          </a:xfrm>
          <a:prstGeom prst="rect">
            <a:avLst/>
          </a:prstGeom>
          <a:solidFill>
            <a:schemeClr val="lt1">
              <a:alpha val="31000"/>
            </a:schemeClr>
          </a:solidFill>
        </p:spPr>
        <p:style>
          <a:lnRef idx="2">
            <a:schemeClr val="accent2"/>
          </a:lnRef>
          <a:fillRef idx="100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627784" y="2475749"/>
            <a:ext cx="6259132" cy="643944"/>
          </a:xfrm>
          <a:custGeom>
            <a:avLst/>
            <a:gdLst>
              <a:gd name="connsiteX0" fmla="*/ 0 w 6259132"/>
              <a:gd name="connsiteY0" fmla="*/ 528034 h 643944"/>
              <a:gd name="connsiteX1" fmla="*/ 64394 w 6259132"/>
              <a:gd name="connsiteY1" fmla="*/ 502276 h 643944"/>
              <a:gd name="connsiteX2" fmla="*/ 103031 w 6259132"/>
              <a:gd name="connsiteY2" fmla="*/ 476518 h 643944"/>
              <a:gd name="connsiteX3" fmla="*/ 154546 w 6259132"/>
              <a:gd name="connsiteY3" fmla="*/ 450761 h 643944"/>
              <a:gd name="connsiteX4" fmla="*/ 193183 w 6259132"/>
              <a:gd name="connsiteY4" fmla="*/ 399245 h 643944"/>
              <a:gd name="connsiteX5" fmla="*/ 231819 w 6259132"/>
              <a:gd name="connsiteY5" fmla="*/ 386366 h 643944"/>
              <a:gd name="connsiteX6" fmla="*/ 309093 w 6259132"/>
              <a:gd name="connsiteY6" fmla="*/ 334851 h 643944"/>
              <a:gd name="connsiteX7" fmla="*/ 347729 w 6259132"/>
              <a:gd name="connsiteY7" fmla="*/ 309093 h 643944"/>
              <a:gd name="connsiteX8" fmla="*/ 399245 w 6259132"/>
              <a:gd name="connsiteY8" fmla="*/ 231820 h 643944"/>
              <a:gd name="connsiteX9" fmla="*/ 425003 w 6259132"/>
              <a:gd name="connsiteY9" fmla="*/ 193183 h 643944"/>
              <a:gd name="connsiteX10" fmla="*/ 463639 w 6259132"/>
              <a:gd name="connsiteY10" fmla="*/ 154547 h 643944"/>
              <a:gd name="connsiteX11" fmla="*/ 515155 w 6259132"/>
              <a:gd name="connsiteY11" fmla="*/ 77273 h 643944"/>
              <a:gd name="connsiteX12" fmla="*/ 540912 w 6259132"/>
              <a:gd name="connsiteY12" fmla="*/ 38637 h 643944"/>
              <a:gd name="connsiteX13" fmla="*/ 592428 w 6259132"/>
              <a:gd name="connsiteY13" fmla="*/ 0 h 643944"/>
              <a:gd name="connsiteX14" fmla="*/ 656822 w 6259132"/>
              <a:gd name="connsiteY14" fmla="*/ 25758 h 643944"/>
              <a:gd name="connsiteX15" fmla="*/ 695459 w 6259132"/>
              <a:gd name="connsiteY15" fmla="*/ 64394 h 643944"/>
              <a:gd name="connsiteX16" fmla="*/ 746974 w 6259132"/>
              <a:gd name="connsiteY16" fmla="*/ 141668 h 643944"/>
              <a:gd name="connsiteX17" fmla="*/ 785611 w 6259132"/>
              <a:gd name="connsiteY17" fmla="*/ 167425 h 643944"/>
              <a:gd name="connsiteX18" fmla="*/ 811369 w 6259132"/>
              <a:gd name="connsiteY18" fmla="*/ 206062 h 643944"/>
              <a:gd name="connsiteX19" fmla="*/ 850005 w 6259132"/>
              <a:gd name="connsiteY19" fmla="*/ 231820 h 643944"/>
              <a:gd name="connsiteX20" fmla="*/ 888642 w 6259132"/>
              <a:gd name="connsiteY20" fmla="*/ 321972 h 643944"/>
              <a:gd name="connsiteX21" fmla="*/ 991673 w 6259132"/>
              <a:gd name="connsiteY21" fmla="*/ 437882 h 643944"/>
              <a:gd name="connsiteX22" fmla="*/ 1017431 w 6259132"/>
              <a:gd name="connsiteY22" fmla="*/ 476518 h 643944"/>
              <a:gd name="connsiteX23" fmla="*/ 1056067 w 6259132"/>
              <a:gd name="connsiteY23" fmla="*/ 489397 h 643944"/>
              <a:gd name="connsiteX24" fmla="*/ 1133341 w 6259132"/>
              <a:gd name="connsiteY24" fmla="*/ 540913 h 643944"/>
              <a:gd name="connsiteX25" fmla="*/ 1249250 w 6259132"/>
              <a:gd name="connsiteY25" fmla="*/ 631065 h 643944"/>
              <a:gd name="connsiteX26" fmla="*/ 1300766 w 6259132"/>
              <a:gd name="connsiteY26" fmla="*/ 605307 h 643944"/>
              <a:gd name="connsiteX27" fmla="*/ 1378039 w 6259132"/>
              <a:gd name="connsiteY27" fmla="*/ 540913 h 643944"/>
              <a:gd name="connsiteX28" fmla="*/ 1416676 w 6259132"/>
              <a:gd name="connsiteY28" fmla="*/ 528034 h 643944"/>
              <a:gd name="connsiteX29" fmla="*/ 1468191 w 6259132"/>
              <a:gd name="connsiteY29" fmla="*/ 502276 h 643944"/>
              <a:gd name="connsiteX30" fmla="*/ 1712890 w 6259132"/>
              <a:gd name="connsiteY30" fmla="*/ 463639 h 643944"/>
              <a:gd name="connsiteX31" fmla="*/ 1764405 w 6259132"/>
              <a:gd name="connsiteY31" fmla="*/ 412124 h 643944"/>
              <a:gd name="connsiteX32" fmla="*/ 1803042 w 6259132"/>
              <a:gd name="connsiteY32" fmla="*/ 334851 h 643944"/>
              <a:gd name="connsiteX33" fmla="*/ 1880315 w 6259132"/>
              <a:gd name="connsiteY33" fmla="*/ 257578 h 643944"/>
              <a:gd name="connsiteX34" fmla="*/ 1893194 w 6259132"/>
              <a:gd name="connsiteY34" fmla="*/ 218941 h 643944"/>
              <a:gd name="connsiteX35" fmla="*/ 2073498 w 6259132"/>
              <a:gd name="connsiteY35" fmla="*/ 218941 h 643944"/>
              <a:gd name="connsiteX36" fmla="*/ 2125014 w 6259132"/>
              <a:gd name="connsiteY36" fmla="*/ 257578 h 643944"/>
              <a:gd name="connsiteX37" fmla="*/ 2137893 w 6259132"/>
              <a:gd name="connsiteY37" fmla="*/ 296214 h 643944"/>
              <a:gd name="connsiteX38" fmla="*/ 2202287 w 6259132"/>
              <a:gd name="connsiteY38" fmla="*/ 360609 h 643944"/>
              <a:gd name="connsiteX39" fmla="*/ 2266681 w 6259132"/>
              <a:gd name="connsiteY39" fmla="*/ 425003 h 643944"/>
              <a:gd name="connsiteX40" fmla="*/ 2331076 w 6259132"/>
              <a:gd name="connsiteY40" fmla="*/ 489397 h 643944"/>
              <a:gd name="connsiteX41" fmla="*/ 2343955 w 6259132"/>
              <a:gd name="connsiteY41" fmla="*/ 399245 h 643944"/>
              <a:gd name="connsiteX42" fmla="*/ 2511380 w 6259132"/>
              <a:gd name="connsiteY42" fmla="*/ 309093 h 643944"/>
              <a:gd name="connsiteX43" fmla="*/ 2562896 w 6259132"/>
              <a:gd name="connsiteY43" fmla="*/ 283335 h 643944"/>
              <a:gd name="connsiteX44" fmla="*/ 2743200 w 6259132"/>
              <a:gd name="connsiteY44" fmla="*/ 231820 h 643944"/>
              <a:gd name="connsiteX45" fmla="*/ 2781836 w 6259132"/>
              <a:gd name="connsiteY45" fmla="*/ 218941 h 643944"/>
              <a:gd name="connsiteX46" fmla="*/ 2923504 w 6259132"/>
              <a:gd name="connsiteY46" fmla="*/ 257578 h 643944"/>
              <a:gd name="connsiteX47" fmla="*/ 3000777 w 6259132"/>
              <a:gd name="connsiteY47" fmla="*/ 309093 h 643944"/>
              <a:gd name="connsiteX48" fmla="*/ 3206839 w 6259132"/>
              <a:gd name="connsiteY48" fmla="*/ 321972 h 643944"/>
              <a:gd name="connsiteX49" fmla="*/ 3618963 w 6259132"/>
              <a:gd name="connsiteY49" fmla="*/ 321972 h 643944"/>
              <a:gd name="connsiteX50" fmla="*/ 3670479 w 6259132"/>
              <a:gd name="connsiteY50" fmla="*/ 309093 h 643944"/>
              <a:gd name="connsiteX51" fmla="*/ 3747752 w 6259132"/>
              <a:gd name="connsiteY51" fmla="*/ 283335 h 643944"/>
              <a:gd name="connsiteX52" fmla="*/ 3825025 w 6259132"/>
              <a:gd name="connsiteY52" fmla="*/ 206062 h 643944"/>
              <a:gd name="connsiteX53" fmla="*/ 3915177 w 6259132"/>
              <a:gd name="connsiteY53" fmla="*/ 115910 h 643944"/>
              <a:gd name="connsiteX54" fmla="*/ 4005329 w 6259132"/>
              <a:gd name="connsiteY54" fmla="*/ 51516 h 643944"/>
              <a:gd name="connsiteX55" fmla="*/ 4043966 w 6259132"/>
              <a:gd name="connsiteY55" fmla="*/ 38637 h 643944"/>
              <a:gd name="connsiteX56" fmla="*/ 4250028 w 6259132"/>
              <a:gd name="connsiteY56" fmla="*/ 90152 h 643944"/>
              <a:gd name="connsiteX57" fmla="*/ 4275786 w 6259132"/>
              <a:gd name="connsiteY57" fmla="*/ 128789 h 643944"/>
              <a:gd name="connsiteX58" fmla="*/ 4353059 w 6259132"/>
              <a:gd name="connsiteY58" fmla="*/ 154547 h 643944"/>
              <a:gd name="connsiteX59" fmla="*/ 4430332 w 6259132"/>
              <a:gd name="connsiteY59" fmla="*/ 206062 h 643944"/>
              <a:gd name="connsiteX60" fmla="*/ 4481848 w 6259132"/>
              <a:gd name="connsiteY60" fmla="*/ 244699 h 643944"/>
              <a:gd name="connsiteX61" fmla="*/ 4520484 w 6259132"/>
              <a:gd name="connsiteY61" fmla="*/ 257578 h 643944"/>
              <a:gd name="connsiteX62" fmla="*/ 4572000 w 6259132"/>
              <a:gd name="connsiteY62" fmla="*/ 283335 h 643944"/>
              <a:gd name="connsiteX63" fmla="*/ 4623515 w 6259132"/>
              <a:gd name="connsiteY63" fmla="*/ 296214 h 643944"/>
              <a:gd name="connsiteX64" fmla="*/ 4675031 w 6259132"/>
              <a:gd name="connsiteY64" fmla="*/ 321972 h 643944"/>
              <a:gd name="connsiteX65" fmla="*/ 4713667 w 6259132"/>
              <a:gd name="connsiteY65" fmla="*/ 334851 h 643944"/>
              <a:gd name="connsiteX66" fmla="*/ 4752304 w 6259132"/>
              <a:gd name="connsiteY66" fmla="*/ 360609 h 643944"/>
              <a:gd name="connsiteX67" fmla="*/ 4829577 w 6259132"/>
              <a:gd name="connsiteY67" fmla="*/ 386366 h 643944"/>
              <a:gd name="connsiteX68" fmla="*/ 4868214 w 6259132"/>
              <a:gd name="connsiteY68" fmla="*/ 399245 h 643944"/>
              <a:gd name="connsiteX69" fmla="*/ 4958366 w 6259132"/>
              <a:gd name="connsiteY69" fmla="*/ 463639 h 643944"/>
              <a:gd name="connsiteX70" fmla="*/ 4997003 w 6259132"/>
              <a:gd name="connsiteY70" fmla="*/ 502276 h 643944"/>
              <a:gd name="connsiteX71" fmla="*/ 5048518 w 6259132"/>
              <a:gd name="connsiteY71" fmla="*/ 528034 h 643944"/>
              <a:gd name="connsiteX72" fmla="*/ 5087155 w 6259132"/>
              <a:gd name="connsiteY72" fmla="*/ 566670 h 643944"/>
              <a:gd name="connsiteX73" fmla="*/ 5177307 w 6259132"/>
              <a:gd name="connsiteY73" fmla="*/ 618186 h 643944"/>
              <a:gd name="connsiteX74" fmla="*/ 5215943 w 6259132"/>
              <a:gd name="connsiteY74" fmla="*/ 643944 h 643944"/>
              <a:gd name="connsiteX75" fmla="*/ 5357611 w 6259132"/>
              <a:gd name="connsiteY75" fmla="*/ 631065 h 643944"/>
              <a:gd name="connsiteX76" fmla="*/ 5460642 w 6259132"/>
              <a:gd name="connsiteY76" fmla="*/ 553792 h 643944"/>
              <a:gd name="connsiteX77" fmla="*/ 5550794 w 6259132"/>
              <a:gd name="connsiteY77" fmla="*/ 502276 h 643944"/>
              <a:gd name="connsiteX78" fmla="*/ 5628067 w 6259132"/>
              <a:gd name="connsiteY78" fmla="*/ 450761 h 643944"/>
              <a:gd name="connsiteX79" fmla="*/ 5666704 w 6259132"/>
              <a:gd name="connsiteY79" fmla="*/ 425003 h 643944"/>
              <a:gd name="connsiteX80" fmla="*/ 5743977 w 6259132"/>
              <a:gd name="connsiteY80" fmla="*/ 399245 h 643944"/>
              <a:gd name="connsiteX81" fmla="*/ 5821250 w 6259132"/>
              <a:gd name="connsiteY81" fmla="*/ 347730 h 643944"/>
              <a:gd name="connsiteX82" fmla="*/ 5872766 w 6259132"/>
              <a:gd name="connsiteY82" fmla="*/ 270456 h 643944"/>
              <a:gd name="connsiteX83" fmla="*/ 5885645 w 6259132"/>
              <a:gd name="connsiteY83" fmla="*/ 231820 h 643944"/>
              <a:gd name="connsiteX84" fmla="*/ 5924281 w 6259132"/>
              <a:gd name="connsiteY84" fmla="*/ 193183 h 643944"/>
              <a:gd name="connsiteX85" fmla="*/ 6143222 w 6259132"/>
              <a:gd name="connsiteY85" fmla="*/ 180304 h 643944"/>
              <a:gd name="connsiteX86" fmla="*/ 6259132 w 6259132"/>
              <a:gd name="connsiteY86" fmla="*/ 167425 h 643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6259132" h="643944">
                <a:moveTo>
                  <a:pt x="0" y="528034"/>
                </a:moveTo>
                <a:cubicBezTo>
                  <a:pt x="21465" y="519448"/>
                  <a:pt x="43716" y="512615"/>
                  <a:pt x="64394" y="502276"/>
                </a:cubicBezTo>
                <a:cubicBezTo>
                  <a:pt x="78238" y="495354"/>
                  <a:pt x="89592" y="484198"/>
                  <a:pt x="103031" y="476518"/>
                </a:cubicBezTo>
                <a:cubicBezTo>
                  <a:pt x="119700" y="466993"/>
                  <a:pt x="137374" y="459347"/>
                  <a:pt x="154546" y="450761"/>
                </a:cubicBezTo>
                <a:cubicBezTo>
                  <a:pt x="167425" y="433589"/>
                  <a:pt x="176693" y="412987"/>
                  <a:pt x="193183" y="399245"/>
                </a:cubicBezTo>
                <a:cubicBezTo>
                  <a:pt x="203612" y="390554"/>
                  <a:pt x="219952" y="392959"/>
                  <a:pt x="231819" y="386366"/>
                </a:cubicBezTo>
                <a:cubicBezTo>
                  <a:pt x="258880" y="371332"/>
                  <a:pt x="283335" y="352023"/>
                  <a:pt x="309093" y="334851"/>
                </a:cubicBezTo>
                <a:lnTo>
                  <a:pt x="347729" y="309093"/>
                </a:lnTo>
                <a:lnTo>
                  <a:pt x="399245" y="231820"/>
                </a:lnTo>
                <a:cubicBezTo>
                  <a:pt x="407831" y="218941"/>
                  <a:pt x="414058" y="204128"/>
                  <a:pt x="425003" y="193183"/>
                </a:cubicBezTo>
                <a:cubicBezTo>
                  <a:pt x="437882" y="180304"/>
                  <a:pt x="452457" y="168924"/>
                  <a:pt x="463639" y="154547"/>
                </a:cubicBezTo>
                <a:cubicBezTo>
                  <a:pt x="482645" y="130111"/>
                  <a:pt x="497983" y="103031"/>
                  <a:pt x="515155" y="77273"/>
                </a:cubicBezTo>
                <a:cubicBezTo>
                  <a:pt x="523741" y="64394"/>
                  <a:pt x="528529" y="47924"/>
                  <a:pt x="540912" y="38637"/>
                </a:cubicBezTo>
                <a:lnTo>
                  <a:pt x="592428" y="0"/>
                </a:lnTo>
                <a:cubicBezTo>
                  <a:pt x="613893" y="8586"/>
                  <a:pt x="637218" y="13505"/>
                  <a:pt x="656822" y="25758"/>
                </a:cubicBezTo>
                <a:cubicBezTo>
                  <a:pt x="672267" y="35411"/>
                  <a:pt x="684277" y="50017"/>
                  <a:pt x="695459" y="64394"/>
                </a:cubicBezTo>
                <a:cubicBezTo>
                  <a:pt x="714465" y="88830"/>
                  <a:pt x="721216" y="124497"/>
                  <a:pt x="746974" y="141668"/>
                </a:cubicBezTo>
                <a:lnTo>
                  <a:pt x="785611" y="167425"/>
                </a:lnTo>
                <a:cubicBezTo>
                  <a:pt x="794197" y="180304"/>
                  <a:pt x="800424" y="195117"/>
                  <a:pt x="811369" y="206062"/>
                </a:cubicBezTo>
                <a:cubicBezTo>
                  <a:pt x="822314" y="217007"/>
                  <a:pt x="840096" y="219929"/>
                  <a:pt x="850005" y="231820"/>
                </a:cubicBezTo>
                <a:cubicBezTo>
                  <a:pt x="892995" y="283408"/>
                  <a:pt x="861800" y="273656"/>
                  <a:pt x="888642" y="321972"/>
                </a:cubicBezTo>
                <a:cubicBezTo>
                  <a:pt x="962657" y="455200"/>
                  <a:pt x="908046" y="354256"/>
                  <a:pt x="991673" y="437882"/>
                </a:cubicBezTo>
                <a:cubicBezTo>
                  <a:pt x="1002618" y="448827"/>
                  <a:pt x="1005344" y="466849"/>
                  <a:pt x="1017431" y="476518"/>
                </a:cubicBezTo>
                <a:cubicBezTo>
                  <a:pt x="1028032" y="484998"/>
                  <a:pt x="1044200" y="482804"/>
                  <a:pt x="1056067" y="489397"/>
                </a:cubicBezTo>
                <a:cubicBezTo>
                  <a:pt x="1083128" y="504431"/>
                  <a:pt x="1111451" y="519023"/>
                  <a:pt x="1133341" y="540913"/>
                </a:cubicBezTo>
                <a:cubicBezTo>
                  <a:pt x="1220213" y="627785"/>
                  <a:pt x="1176057" y="606667"/>
                  <a:pt x="1249250" y="631065"/>
                </a:cubicBezTo>
                <a:cubicBezTo>
                  <a:pt x="1266422" y="622479"/>
                  <a:pt x="1285143" y="616466"/>
                  <a:pt x="1300766" y="605307"/>
                </a:cubicBezTo>
                <a:cubicBezTo>
                  <a:pt x="1367226" y="557836"/>
                  <a:pt x="1309905" y="574979"/>
                  <a:pt x="1378039" y="540913"/>
                </a:cubicBezTo>
                <a:cubicBezTo>
                  <a:pt x="1390181" y="534842"/>
                  <a:pt x="1404198" y="533382"/>
                  <a:pt x="1416676" y="528034"/>
                </a:cubicBezTo>
                <a:cubicBezTo>
                  <a:pt x="1434322" y="520471"/>
                  <a:pt x="1449841" y="507922"/>
                  <a:pt x="1468191" y="502276"/>
                </a:cubicBezTo>
                <a:cubicBezTo>
                  <a:pt x="1561186" y="473662"/>
                  <a:pt x="1615607" y="473367"/>
                  <a:pt x="1712890" y="463639"/>
                </a:cubicBezTo>
                <a:cubicBezTo>
                  <a:pt x="1730062" y="446467"/>
                  <a:pt x="1750290" y="431885"/>
                  <a:pt x="1764405" y="412124"/>
                </a:cubicBezTo>
                <a:cubicBezTo>
                  <a:pt x="1845775" y="298205"/>
                  <a:pt x="1697244" y="453873"/>
                  <a:pt x="1803042" y="334851"/>
                </a:cubicBezTo>
                <a:cubicBezTo>
                  <a:pt x="1827243" y="307625"/>
                  <a:pt x="1880315" y="257578"/>
                  <a:pt x="1880315" y="257578"/>
                </a:cubicBezTo>
                <a:cubicBezTo>
                  <a:pt x="1884608" y="244699"/>
                  <a:pt x="1880788" y="224455"/>
                  <a:pt x="1893194" y="218941"/>
                </a:cubicBezTo>
                <a:cubicBezTo>
                  <a:pt x="1954735" y="191589"/>
                  <a:pt x="2012938" y="208847"/>
                  <a:pt x="2073498" y="218941"/>
                </a:cubicBezTo>
                <a:cubicBezTo>
                  <a:pt x="2090670" y="231820"/>
                  <a:pt x="2111272" y="241088"/>
                  <a:pt x="2125014" y="257578"/>
                </a:cubicBezTo>
                <a:cubicBezTo>
                  <a:pt x="2133705" y="268007"/>
                  <a:pt x="2131822" y="284072"/>
                  <a:pt x="2137893" y="296214"/>
                </a:cubicBezTo>
                <a:cubicBezTo>
                  <a:pt x="2159358" y="339145"/>
                  <a:pt x="2163649" y="334850"/>
                  <a:pt x="2202287" y="360609"/>
                </a:cubicBezTo>
                <a:cubicBezTo>
                  <a:pt x="2270975" y="463638"/>
                  <a:pt x="2180822" y="339144"/>
                  <a:pt x="2266681" y="425003"/>
                </a:cubicBezTo>
                <a:cubicBezTo>
                  <a:pt x="2352537" y="510859"/>
                  <a:pt x="2228047" y="420711"/>
                  <a:pt x="2331076" y="489397"/>
                </a:cubicBezTo>
                <a:cubicBezTo>
                  <a:pt x="2335369" y="459346"/>
                  <a:pt x="2327658" y="424855"/>
                  <a:pt x="2343955" y="399245"/>
                </a:cubicBezTo>
                <a:cubicBezTo>
                  <a:pt x="2366408" y="363961"/>
                  <a:pt x="2479401" y="323629"/>
                  <a:pt x="2511380" y="309093"/>
                </a:cubicBezTo>
                <a:cubicBezTo>
                  <a:pt x="2528858" y="301148"/>
                  <a:pt x="2545070" y="290465"/>
                  <a:pt x="2562896" y="283335"/>
                </a:cubicBezTo>
                <a:cubicBezTo>
                  <a:pt x="2686929" y="233722"/>
                  <a:pt x="2596649" y="280672"/>
                  <a:pt x="2743200" y="231820"/>
                </a:cubicBezTo>
                <a:lnTo>
                  <a:pt x="2781836" y="218941"/>
                </a:lnTo>
                <a:cubicBezTo>
                  <a:pt x="2816396" y="225853"/>
                  <a:pt x="2895491" y="238903"/>
                  <a:pt x="2923504" y="257578"/>
                </a:cubicBezTo>
                <a:cubicBezTo>
                  <a:pt x="2949262" y="274750"/>
                  <a:pt x="2969880" y="307162"/>
                  <a:pt x="3000777" y="309093"/>
                </a:cubicBezTo>
                <a:lnTo>
                  <a:pt x="3206839" y="321972"/>
                </a:lnTo>
                <a:cubicBezTo>
                  <a:pt x="3384092" y="351515"/>
                  <a:pt x="3301649" y="343126"/>
                  <a:pt x="3618963" y="321972"/>
                </a:cubicBezTo>
                <a:cubicBezTo>
                  <a:pt x="3636624" y="320795"/>
                  <a:pt x="3653525" y="314179"/>
                  <a:pt x="3670479" y="309093"/>
                </a:cubicBezTo>
                <a:cubicBezTo>
                  <a:pt x="3696485" y="301291"/>
                  <a:pt x="3747752" y="283335"/>
                  <a:pt x="3747752" y="283335"/>
                </a:cubicBezTo>
                <a:cubicBezTo>
                  <a:pt x="3773510" y="257577"/>
                  <a:pt x="3804819" y="236371"/>
                  <a:pt x="3825025" y="206062"/>
                </a:cubicBezTo>
                <a:cubicBezTo>
                  <a:pt x="3884071" y="117494"/>
                  <a:pt x="3847173" y="138579"/>
                  <a:pt x="3915177" y="115910"/>
                </a:cubicBezTo>
                <a:cubicBezTo>
                  <a:pt x="3936642" y="51515"/>
                  <a:pt x="3915177" y="81566"/>
                  <a:pt x="4005329" y="51516"/>
                </a:cubicBezTo>
                <a:lnTo>
                  <a:pt x="4043966" y="38637"/>
                </a:lnTo>
                <a:cubicBezTo>
                  <a:pt x="4186742" y="49620"/>
                  <a:pt x="4185741" y="13009"/>
                  <a:pt x="4250028" y="90152"/>
                </a:cubicBezTo>
                <a:cubicBezTo>
                  <a:pt x="4259937" y="102043"/>
                  <a:pt x="4262660" y="120585"/>
                  <a:pt x="4275786" y="128789"/>
                </a:cubicBezTo>
                <a:cubicBezTo>
                  <a:pt x="4298810" y="143179"/>
                  <a:pt x="4353059" y="154547"/>
                  <a:pt x="4353059" y="154547"/>
                </a:cubicBezTo>
                <a:cubicBezTo>
                  <a:pt x="4442975" y="244461"/>
                  <a:pt x="4343352" y="156358"/>
                  <a:pt x="4430332" y="206062"/>
                </a:cubicBezTo>
                <a:cubicBezTo>
                  <a:pt x="4448969" y="216712"/>
                  <a:pt x="4463211" y="234049"/>
                  <a:pt x="4481848" y="244699"/>
                </a:cubicBezTo>
                <a:cubicBezTo>
                  <a:pt x="4493635" y="251434"/>
                  <a:pt x="4508006" y="252230"/>
                  <a:pt x="4520484" y="257578"/>
                </a:cubicBezTo>
                <a:cubicBezTo>
                  <a:pt x="4538130" y="265141"/>
                  <a:pt x="4554024" y="276594"/>
                  <a:pt x="4572000" y="283335"/>
                </a:cubicBezTo>
                <a:cubicBezTo>
                  <a:pt x="4588573" y="289550"/>
                  <a:pt x="4606942" y="289999"/>
                  <a:pt x="4623515" y="296214"/>
                </a:cubicBezTo>
                <a:cubicBezTo>
                  <a:pt x="4641491" y="302955"/>
                  <a:pt x="4657384" y="314409"/>
                  <a:pt x="4675031" y="321972"/>
                </a:cubicBezTo>
                <a:cubicBezTo>
                  <a:pt x="4687509" y="327320"/>
                  <a:pt x="4701525" y="328780"/>
                  <a:pt x="4713667" y="334851"/>
                </a:cubicBezTo>
                <a:cubicBezTo>
                  <a:pt x="4727511" y="341773"/>
                  <a:pt x="4738159" y="354323"/>
                  <a:pt x="4752304" y="360609"/>
                </a:cubicBezTo>
                <a:cubicBezTo>
                  <a:pt x="4777115" y="371636"/>
                  <a:pt x="4803819" y="377780"/>
                  <a:pt x="4829577" y="386366"/>
                </a:cubicBezTo>
                <a:lnTo>
                  <a:pt x="4868214" y="399245"/>
                </a:lnTo>
                <a:cubicBezTo>
                  <a:pt x="4968666" y="499700"/>
                  <a:pt x="4839709" y="378885"/>
                  <a:pt x="4958366" y="463639"/>
                </a:cubicBezTo>
                <a:cubicBezTo>
                  <a:pt x="4973187" y="474225"/>
                  <a:pt x="4982182" y="491689"/>
                  <a:pt x="4997003" y="502276"/>
                </a:cubicBezTo>
                <a:cubicBezTo>
                  <a:pt x="5012625" y="513435"/>
                  <a:pt x="5032895" y="516875"/>
                  <a:pt x="5048518" y="528034"/>
                </a:cubicBezTo>
                <a:cubicBezTo>
                  <a:pt x="5063339" y="538620"/>
                  <a:pt x="5073163" y="555010"/>
                  <a:pt x="5087155" y="566670"/>
                </a:cubicBezTo>
                <a:cubicBezTo>
                  <a:pt x="5121389" y="595198"/>
                  <a:pt x="5137221" y="595279"/>
                  <a:pt x="5177307" y="618186"/>
                </a:cubicBezTo>
                <a:cubicBezTo>
                  <a:pt x="5190746" y="625865"/>
                  <a:pt x="5203064" y="635358"/>
                  <a:pt x="5215943" y="643944"/>
                </a:cubicBezTo>
                <a:cubicBezTo>
                  <a:pt x="5263166" y="639651"/>
                  <a:pt x="5311114" y="640364"/>
                  <a:pt x="5357611" y="631065"/>
                </a:cubicBezTo>
                <a:cubicBezTo>
                  <a:pt x="5408598" y="620868"/>
                  <a:pt x="5423693" y="585462"/>
                  <a:pt x="5460642" y="553792"/>
                </a:cubicBezTo>
                <a:cubicBezTo>
                  <a:pt x="5495293" y="524092"/>
                  <a:pt x="5510192" y="526637"/>
                  <a:pt x="5550794" y="502276"/>
                </a:cubicBezTo>
                <a:cubicBezTo>
                  <a:pt x="5577339" y="486349"/>
                  <a:pt x="5602309" y="467933"/>
                  <a:pt x="5628067" y="450761"/>
                </a:cubicBezTo>
                <a:cubicBezTo>
                  <a:pt x="5640946" y="442175"/>
                  <a:pt x="5652020" y="429898"/>
                  <a:pt x="5666704" y="425003"/>
                </a:cubicBezTo>
                <a:cubicBezTo>
                  <a:pt x="5692462" y="416417"/>
                  <a:pt x="5721386" y="414306"/>
                  <a:pt x="5743977" y="399245"/>
                </a:cubicBezTo>
                <a:lnTo>
                  <a:pt x="5821250" y="347730"/>
                </a:lnTo>
                <a:cubicBezTo>
                  <a:pt x="5838422" y="321972"/>
                  <a:pt x="5862976" y="299825"/>
                  <a:pt x="5872766" y="270456"/>
                </a:cubicBezTo>
                <a:cubicBezTo>
                  <a:pt x="5877059" y="257577"/>
                  <a:pt x="5878115" y="243115"/>
                  <a:pt x="5885645" y="231820"/>
                </a:cubicBezTo>
                <a:cubicBezTo>
                  <a:pt x="5895748" y="216665"/>
                  <a:pt x="5906421" y="196755"/>
                  <a:pt x="5924281" y="193183"/>
                </a:cubicBezTo>
                <a:cubicBezTo>
                  <a:pt x="5995968" y="178845"/>
                  <a:pt x="6070242" y="184597"/>
                  <a:pt x="6143222" y="180304"/>
                </a:cubicBezTo>
                <a:cubicBezTo>
                  <a:pt x="6233199" y="165308"/>
                  <a:pt x="6194383" y="167425"/>
                  <a:pt x="6259132" y="167425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627784" y="2475749"/>
            <a:ext cx="1440160" cy="770156"/>
          </a:xfrm>
          <a:prstGeom prst="rect">
            <a:avLst/>
          </a:prstGeom>
          <a:solidFill>
            <a:schemeClr val="lt1">
              <a:alpha val="31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2"/>
          </a:lnRef>
          <a:fillRef idx="100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4100747" y="1984205"/>
            <a:ext cx="6259132" cy="643944"/>
          </a:xfrm>
          <a:custGeom>
            <a:avLst/>
            <a:gdLst>
              <a:gd name="connsiteX0" fmla="*/ 0 w 6259132"/>
              <a:gd name="connsiteY0" fmla="*/ 528034 h 643944"/>
              <a:gd name="connsiteX1" fmla="*/ 64394 w 6259132"/>
              <a:gd name="connsiteY1" fmla="*/ 502276 h 643944"/>
              <a:gd name="connsiteX2" fmla="*/ 103031 w 6259132"/>
              <a:gd name="connsiteY2" fmla="*/ 476518 h 643944"/>
              <a:gd name="connsiteX3" fmla="*/ 154546 w 6259132"/>
              <a:gd name="connsiteY3" fmla="*/ 450761 h 643944"/>
              <a:gd name="connsiteX4" fmla="*/ 193183 w 6259132"/>
              <a:gd name="connsiteY4" fmla="*/ 399245 h 643944"/>
              <a:gd name="connsiteX5" fmla="*/ 231819 w 6259132"/>
              <a:gd name="connsiteY5" fmla="*/ 386366 h 643944"/>
              <a:gd name="connsiteX6" fmla="*/ 309093 w 6259132"/>
              <a:gd name="connsiteY6" fmla="*/ 334851 h 643944"/>
              <a:gd name="connsiteX7" fmla="*/ 347729 w 6259132"/>
              <a:gd name="connsiteY7" fmla="*/ 309093 h 643944"/>
              <a:gd name="connsiteX8" fmla="*/ 399245 w 6259132"/>
              <a:gd name="connsiteY8" fmla="*/ 231820 h 643944"/>
              <a:gd name="connsiteX9" fmla="*/ 425003 w 6259132"/>
              <a:gd name="connsiteY9" fmla="*/ 193183 h 643944"/>
              <a:gd name="connsiteX10" fmla="*/ 463639 w 6259132"/>
              <a:gd name="connsiteY10" fmla="*/ 154547 h 643944"/>
              <a:gd name="connsiteX11" fmla="*/ 515155 w 6259132"/>
              <a:gd name="connsiteY11" fmla="*/ 77273 h 643944"/>
              <a:gd name="connsiteX12" fmla="*/ 540912 w 6259132"/>
              <a:gd name="connsiteY12" fmla="*/ 38637 h 643944"/>
              <a:gd name="connsiteX13" fmla="*/ 592428 w 6259132"/>
              <a:gd name="connsiteY13" fmla="*/ 0 h 643944"/>
              <a:gd name="connsiteX14" fmla="*/ 656822 w 6259132"/>
              <a:gd name="connsiteY14" fmla="*/ 25758 h 643944"/>
              <a:gd name="connsiteX15" fmla="*/ 695459 w 6259132"/>
              <a:gd name="connsiteY15" fmla="*/ 64394 h 643944"/>
              <a:gd name="connsiteX16" fmla="*/ 746974 w 6259132"/>
              <a:gd name="connsiteY16" fmla="*/ 141668 h 643944"/>
              <a:gd name="connsiteX17" fmla="*/ 785611 w 6259132"/>
              <a:gd name="connsiteY17" fmla="*/ 167425 h 643944"/>
              <a:gd name="connsiteX18" fmla="*/ 811369 w 6259132"/>
              <a:gd name="connsiteY18" fmla="*/ 206062 h 643944"/>
              <a:gd name="connsiteX19" fmla="*/ 850005 w 6259132"/>
              <a:gd name="connsiteY19" fmla="*/ 231820 h 643944"/>
              <a:gd name="connsiteX20" fmla="*/ 888642 w 6259132"/>
              <a:gd name="connsiteY20" fmla="*/ 321972 h 643944"/>
              <a:gd name="connsiteX21" fmla="*/ 991673 w 6259132"/>
              <a:gd name="connsiteY21" fmla="*/ 437882 h 643944"/>
              <a:gd name="connsiteX22" fmla="*/ 1017431 w 6259132"/>
              <a:gd name="connsiteY22" fmla="*/ 476518 h 643944"/>
              <a:gd name="connsiteX23" fmla="*/ 1056067 w 6259132"/>
              <a:gd name="connsiteY23" fmla="*/ 489397 h 643944"/>
              <a:gd name="connsiteX24" fmla="*/ 1133341 w 6259132"/>
              <a:gd name="connsiteY24" fmla="*/ 540913 h 643944"/>
              <a:gd name="connsiteX25" fmla="*/ 1249250 w 6259132"/>
              <a:gd name="connsiteY25" fmla="*/ 631065 h 643944"/>
              <a:gd name="connsiteX26" fmla="*/ 1300766 w 6259132"/>
              <a:gd name="connsiteY26" fmla="*/ 605307 h 643944"/>
              <a:gd name="connsiteX27" fmla="*/ 1378039 w 6259132"/>
              <a:gd name="connsiteY27" fmla="*/ 540913 h 643944"/>
              <a:gd name="connsiteX28" fmla="*/ 1416676 w 6259132"/>
              <a:gd name="connsiteY28" fmla="*/ 528034 h 643944"/>
              <a:gd name="connsiteX29" fmla="*/ 1468191 w 6259132"/>
              <a:gd name="connsiteY29" fmla="*/ 502276 h 643944"/>
              <a:gd name="connsiteX30" fmla="*/ 1712890 w 6259132"/>
              <a:gd name="connsiteY30" fmla="*/ 463639 h 643944"/>
              <a:gd name="connsiteX31" fmla="*/ 1764405 w 6259132"/>
              <a:gd name="connsiteY31" fmla="*/ 412124 h 643944"/>
              <a:gd name="connsiteX32" fmla="*/ 1803042 w 6259132"/>
              <a:gd name="connsiteY32" fmla="*/ 334851 h 643944"/>
              <a:gd name="connsiteX33" fmla="*/ 1880315 w 6259132"/>
              <a:gd name="connsiteY33" fmla="*/ 257578 h 643944"/>
              <a:gd name="connsiteX34" fmla="*/ 1893194 w 6259132"/>
              <a:gd name="connsiteY34" fmla="*/ 218941 h 643944"/>
              <a:gd name="connsiteX35" fmla="*/ 2073498 w 6259132"/>
              <a:gd name="connsiteY35" fmla="*/ 218941 h 643944"/>
              <a:gd name="connsiteX36" fmla="*/ 2125014 w 6259132"/>
              <a:gd name="connsiteY36" fmla="*/ 257578 h 643944"/>
              <a:gd name="connsiteX37" fmla="*/ 2137893 w 6259132"/>
              <a:gd name="connsiteY37" fmla="*/ 296214 h 643944"/>
              <a:gd name="connsiteX38" fmla="*/ 2202287 w 6259132"/>
              <a:gd name="connsiteY38" fmla="*/ 360609 h 643944"/>
              <a:gd name="connsiteX39" fmla="*/ 2266681 w 6259132"/>
              <a:gd name="connsiteY39" fmla="*/ 425003 h 643944"/>
              <a:gd name="connsiteX40" fmla="*/ 2331076 w 6259132"/>
              <a:gd name="connsiteY40" fmla="*/ 489397 h 643944"/>
              <a:gd name="connsiteX41" fmla="*/ 2343955 w 6259132"/>
              <a:gd name="connsiteY41" fmla="*/ 399245 h 643944"/>
              <a:gd name="connsiteX42" fmla="*/ 2511380 w 6259132"/>
              <a:gd name="connsiteY42" fmla="*/ 309093 h 643944"/>
              <a:gd name="connsiteX43" fmla="*/ 2562896 w 6259132"/>
              <a:gd name="connsiteY43" fmla="*/ 283335 h 643944"/>
              <a:gd name="connsiteX44" fmla="*/ 2743200 w 6259132"/>
              <a:gd name="connsiteY44" fmla="*/ 231820 h 643944"/>
              <a:gd name="connsiteX45" fmla="*/ 2781836 w 6259132"/>
              <a:gd name="connsiteY45" fmla="*/ 218941 h 643944"/>
              <a:gd name="connsiteX46" fmla="*/ 2923504 w 6259132"/>
              <a:gd name="connsiteY46" fmla="*/ 257578 h 643944"/>
              <a:gd name="connsiteX47" fmla="*/ 3000777 w 6259132"/>
              <a:gd name="connsiteY47" fmla="*/ 309093 h 643944"/>
              <a:gd name="connsiteX48" fmla="*/ 3206839 w 6259132"/>
              <a:gd name="connsiteY48" fmla="*/ 321972 h 643944"/>
              <a:gd name="connsiteX49" fmla="*/ 3618963 w 6259132"/>
              <a:gd name="connsiteY49" fmla="*/ 321972 h 643944"/>
              <a:gd name="connsiteX50" fmla="*/ 3670479 w 6259132"/>
              <a:gd name="connsiteY50" fmla="*/ 309093 h 643944"/>
              <a:gd name="connsiteX51" fmla="*/ 3747752 w 6259132"/>
              <a:gd name="connsiteY51" fmla="*/ 283335 h 643944"/>
              <a:gd name="connsiteX52" fmla="*/ 3825025 w 6259132"/>
              <a:gd name="connsiteY52" fmla="*/ 206062 h 643944"/>
              <a:gd name="connsiteX53" fmla="*/ 3915177 w 6259132"/>
              <a:gd name="connsiteY53" fmla="*/ 115910 h 643944"/>
              <a:gd name="connsiteX54" fmla="*/ 4005329 w 6259132"/>
              <a:gd name="connsiteY54" fmla="*/ 51516 h 643944"/>
              <a:gd name="connsiteX55" fmla="*/ 4043966 w 6259132"/>
              <a:gd name="connsiteY55" fmla="*/ 38637 h 643944"/>
              <a:gd name="connsiteX56" fmla="*/ 4250028 w 6259132"/>
              <a:gd name="connsiteY56" fmla="*/ 90152 h 643944"/>
              <a:gd name="connsiteX57" fmla="*/ 4275786 w 6259132"/>
              <a:gd name="connsiteY57" fmla="*/ 128789 h 643944"/>
              <a:gd name="connsiteX58" fmla="*/ 4353059 w 6259132"/>
              <a:gd name="connsiteY58" fmla="*/ 154547 h 643944"/>
              <a:gd name="connsiteX59" fmla="*/ 4430332 w 6259132"/>
              <a:gd name="connsiteY59" fmla="*/ 206062 h 643944"/>
              <a:gd name="connsiteX60" fmla="*/ 4481848 w 6259132"/>
              <a:gd name="connsiteY60" fmla="*/ 244699 h 643944"/>
              <a:gd name="connsiteX61" fmla="*/ 4520484 w 6259132"/>
              <a:gd name="connsiteY61" fmla="*/ 257578 h 643944"/>
              <a:gd name="connsiteX62" fmla="*/ 4572000 w 6259132"/>
              <a:gd name="connsiteY62" fmla="*/ 283335 h 643944"/>
              <a:gd name="connsiteX63" fmla="*/ 4623515 w 6259132"/>
              <a:gd name="connsiteY63" fmla="*/ 296214 h 643944"/>
              <a:gd name="connsiteX64" fmla="*/ 4675031 w 6259132"/>
              <a:gd name="connsiteY64" fmla="*/ 321972 h 643944"/>
              <a:gd name="connsiteX65" fmla="*/ 4713667 w 6259132"/>
              <a:gd name="connsiteY65" fmla="*/ 334851 h 643944"/>
              <a:gd name="connsiteX66" fmla="*/ 4752304 w 6259132"/>
              <a:gd name="connsiteY66" fmla="*/ 360609 h 643944"/>
              <a:gd name="connsiteX67" fmla="*/ 4829577 w 6259132"/>
              <a:gd name="connsiteY67" fmla="*/ 386366 h 643944"/>
              <a:gd name="connsiteX68" fmla="*/ 4868214 w 6259132"/>
              <a:gd name="connsiteY68" fmla="*/ 399245 h 643944"/>
              <a:gd name="connsiteX69" fmla="*/ 4958366 w 6259132"/>
              <a:gd name="connsiteY69" fmla="*/ 463639 h 643944"/>
              <a:gd name="connsiteX70" fmla="*/ 4997003 w 6259132"/>
              <a:gd name="connsiteY70" fmla="*/ 502276 h 643944"/>
              <a:gd name="connsiteX71" fmla="*/ 5048518 w 6259132"/>
              <a:gd name="connsiteY71" fmla="*/ 528034 h 643944"/>
              <a:gd name="connsiteX72" fmla="*/ 5087155 w 6259132"/>
              <a:gd name="connsiteY72" fmla="*/ 566670 h 643944"/>
              <a:gd name="connsiteX73" fmla="*/ 5177307 w 6259132"/>
              <a:gd name="connsiteY73" fmla="*/ 618186 h 643944"/>
              <a:gd name="connsiteX74" fmla="*/ 5215943 w 6259132"/>
              <a:gd name="connsiteY74" fmla="*/ 643944 h 643944"/>
              <a:gd name="connsiteX75" fmla="*/ 5357611 w 6259132"/>
              <a:gd name="connsiteY75" fmla="*/ 631065 h 643944"/>
              <a:gd name="connsiteX76" fmla="*/ 5460642 w 6259132"/>
              <a:gd name="connsiteY76" fmla="*/ 553792 h 643944"/>
              <a:gd name="connsiteX77" fmla="*/ 5550794 w 6259132"/>
              <a:gd name="connsiteY77" fmla="*/ 502276 h 643944"/>
              <a:gd name="connsiteX78" fmla="*/ 5628067 w 6259132"/>
              <a:gd name="connsiteY78" fmla="*/ 450761 h 643944"/>
              <a:gd name="connsiteX79" fmla="*/ 5666704 w 6259132"/>
              <a:gd name="connsiteY79" fmla="*/ 425003 h 643944"/>
              <a:gd name="connsiteX80" fmla="*/ 5743977 w 6259132"/>
              <a:gd name="connsiteY80" fmla="*/ 399245 h 643944"/>
              <a:gd name="connsiteX81" fmla="*/ 5821250 w 6259132"/>
              <a:gd name="connsiteY81" fmla="*/ 347730 h 643944"/>
              <a:gd name="connsiteX82" fmla="*/ 5872766 w 6259132"/>
              <a:gd name="connsiteY82" fmla="*/ 270456 h 643944"/>
              <a:gd name="connsiteX83" fmla="*/ 5885645 w 6259132"/>
              <a:gd name="connsiteY83" fmla="*/ 231820 h 643944"/>
              <a:gd name="connsiteX84" fmla="*/ 5924281 w 6259132"/>
              <a:gd name="connsiteY84" fmla="*/ 193183 h 643944"/>
              <a:gd name="connsiteX85" fmla="*/ 6143222 w 6259132"/>
              <a:gd name="connsiteY85" fmla="*/ 180304 h 643944"/>
              <a:gd name="connsiteX86" fmla="*/ 6259132 w 6259132"/>
              <a:gd name="connsiteY86" fmla="*/ 167425 h 643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6259132" h="643944">
                <a:moveTo>
                  <a:pt x="0" y="528034"/>
                </a:moveTo>
                <a:cubicBezTo>
                  <a:pt x="21465" y="519448"/>
                  <a:pt x="43716" y="512615"/>
                  <a:pt x="64394" y="502276"/>
                </a:cubicBezTo>
                <a:cubicBezTo>
                  <a:pt x="78238" y="495354"/>
                  <a:pt x="89592" y="484198"/>
                  <a:pt x="103031" y="476518"/>
                </a:cubicBezTo>
                <a:cubicBezTo>
                  <a:pt x="119700" y="466993"/>
                  <a:pt x="137374" y="459347"/>
                  <a:pt x="154546" y="450761"/>
                </a:cubicBezTo>
                <a:cubicBezTo>
                  <a:pt x="167425" y="433589"/>
                  <a:pt x="176693" y="412987"/>
                  <a:pt x="193183" y="399245"/>
                </a:cubicBezTo>
                <a:cubicBezTo>
                  <a:pt x="203612" y="390554"/>
                  <a:pt x="219952" y="392959"/>
                  <a:pt x="231819" y="386366"/>
                </a:cubicBezTo>
                <a:cubicBezTo>
                  <a:pt x="258880" y="371332"/>
                  <a:pt x="283335" y="352023"/>
                  <a:pt x="309093" y="334851"/>
                </a:cubicBezTo>
                <a:lnTo>
                  <a:pt x="347729" y="309093"/>
                </a:lnTo>
                <a:lnTo>
                  <a:pt x="399245" y="231820"/>
                </a:lnTo>
                <a:cubicBezTo>
                  <a:pt x="407831" y="218941"/>
                  <a:pt x="414058" y="204128"/>
                  <a:pt x="425003" y="193183"/>
                </a:cubicBezTo>
                <a:cubicBezTo>
                  <a:pt x="437882" y="180304"/>
                  <a:pt x="452457" y="168924"/>
                  <a:pt x="463639" y="154547"/>
                </a:cubicBezTo>
                <a:cubicBezTo>
                  <a:pt x="482645" y="130111"/>
                  <a:pt x="497983" y="103031"/>
                  <a:pt x="515155" y="77273"/>
                </a:cubicBezTo>
                <a:cubicBezTo>
                  <a:pt x="523741" y="64394"/>
                  <a:pt x="528529" y="47924"/>
                  <a:pt x="540912" y="38637"/>
                </a:cubicBezTo>
                <a:lnTo>
                  <a:pt x="592428" y="0"/>
                </a:lnTo>
                <a:cubicBezTo>
                  <a:pt x="613893" y="8586"/>
                  <a:pt x="637218" y="13505"/>
                  <a:pt x="656822" y="25758"/>
                </a:cubicBezTo>
                <a:cubicBezTo>
                  <a:pt x="672267" y="35411"/>
                  <a:pt x="684277" y="50017"/>
                  <a:pt x="695459" y="64394"/>
                </a:cubicBezTo>
                <a:cubicBezTo>
                  <a:pt x="714465" y="88830"/>
                  <a:pt x="721216" y="124497"/>
                  <a:pt x="746974" y="141668"/>
                </a:cubicBezTo>
                <a:lnTo>
                  <a:pt x="785611" y="167425"/>
                </a:lnTo>
                <a:cubicBezTo>
                  <a:pt x="794197" y="180304"/>
                  <a:pt x="800424" y="195117"/>
                  <a:pt x="811369" y="206062"/>
                </a:cubicBezTo>
                <a:cubicBezTo>
                  <a:pt x="822314" y="217007"/>
                  <a:pt x="840096" y="219929"/>
                  <a:pt x="850005" y="231820"/>
                </a:cubicBezTo>
                <a:cubicBezTo>
                  <a:pt x="892995" y="283408"/>
                  <a:pt x="861800" y="273656"/>
                  <a:pt x="888642" y="321972"/>
                </a:cubicBezTo>
                <a:cubicBezTo>
                  <a:pt x="962657" y="455200"/>
                  <a:pt x="908046" y="354256"/>
                  <a:pt x="991673" y="437882"/>
                </a:cubicBezTo>
                <a:cubicBezTo>
                  <a:pt x="1002618" y="448827"/>
                  <a:pt x="1005344" y="466849"/>
                  <a:pt x="1017431" y="476518"/>
                </a:cubicBezTo>
                <a:cubicBezTo>
                  <a:pt x="1028032" y="484998"/>
                  <a:pt x="1044200" y="482804"/>
                  <a:pt x="1056067" y="489397"/>
                </a:cubicBezTo>
                <a:cubicBezTo>
                  <a:pt x="1083128" y="504431"/>
                  <a:pt x="1111451" y="519023"/>
                  <a:pt x="1133341" y="540913"/>
                </a:cubicBezTo>
                <a:cubicBezTo>
                  <a:pt x="1220213" y="627785"/>
                  <a:pt x="1176057" y="606667"/>
                  <a:pt x="1249250" y="631065"/>
                </a:cubicBezTo>
                <a:cubicBezTo>
                  <a:pt x="1266422" y="622479"/>
                  <a:pt x="1285143" y="616466"/>
                  <a:pt x="1300766" y="605307"/>
                </a:cubicBezTo>
                <a:cubicBezTo>
                  <a:pt x="1367226" y="557836"/>
                  <a:pt x="1309905" y="574979"/>
                  <a:pt x="1378039" y="540913"/>
                </a:cubicBezTo>
                <a:cubicBezTo>
                  <a:pt x="1390181" y="534842"/>
                  <a:pt x="1404198" y="533382"/>
                  <a:pt x="1416676" y="528034"/>
                </a:cubicBezTo>
                <a:cubicBezTo>
                  <a:pt x="1434322" y="520471"/>
                  <a:pt x="1449841" y="507922"/>
                  <a:pt x="1468191" y="502276"/>
                </a:cubicBezTo>
                <a:cubicBezTo>
                  <a:pt x="1561186" y="473662"/>
                  <a:pt x="1615607" y="473367"/>
                  <a:pt x="1712890" y="463639"/>
                </a:cubicBezTo>
                <a:cubicBezTo>
                  <a:pt x="1730062" y="446467"/>
                  <a:pt x="1750290" y="431885"/>
                  <a:pt x="1764405" y="412124"/>
                </a:cubicBezTo>
                <a:cubicBezTo>
                  <a:pt x="1845775" y="298205"/>
                  <a:pt x="1697244" y="453873"/>
                  <a:pt x="1803042" y="334851"/>
                </a:cubicBezTo>
                <a:cubicBezTo>
                  <a:pt x="1827243" y="307625"/>
                  <a:pt x="1880315" y="257578"/>
                  <a:pt x="1880315" y="257578"/>
                </a:cubicBezTo>
                <a:cubicBezTo>
                  <a:pt x="1884608" y="244699"/>
                  <a:pt x="1880788" y="224455"/>
                  <a:pt x="1893194" y="218941"/>
                </a:cubicBezTo>
                <a:cubicBezTo>
                  <a:pt x="1954735" y="191589"/>
                  <a:pt x="2012938" y="208847"/>
                  <a:pt x="2073498" y="218941"/>
                </a:cubicBezTo>
                <a:cubicBezTo>
                  <a:pt x="2090670" y="231820"/>
                  <a:pt x="2111272" y="241088"/>
                  <a:pt x="2125014" y="257578"/>
                </a:cubicBezTo>
                <a:cubicBezTo>
                  <a:pt x="2133705" y="268007"/>
                  <a:pt x="2131822" y="284072"/>
                  <a:pt x="2137893" y="296214"/>
                </a:cubicBezTo>
                <a:cubicBezTo>
                  <a:pt x="2159358" y="339145"/>
                  <a:pt x="2163649" y="334850"/>
                  <a:pt x="2202287" y="360609"/>
                </a:cubicBezTo>
                <a:cubicBezTo>
                  <a:pt x="2270975" y="463638"/>
                  <a:pt x="2180822" y="339144"/>
                  <a:pt x="2266681" y="425003"/>
                </a:cubicBezTo>
                <a:cubicBezTo>
                  <a:pt x="2352537" y="510859"/>
                  <a:pt x="2228047" y="420711"/>
                  <a:pt x="2331076" y="489397"/>
                </a:cubicBezTo>
                <a:cubicBezTo>
                  <a:pt x="2335369" y="459346"/>
                  <a:pt x="2327658" y="424855"/>
                  <a:pt x="2343955" y="399245"/>
                </a:cubicBezTo>
                <a:cubicBezTo>
                  <a:pt x="2366408" y="363961"/>
                  <a:pt x="2479401" y="323629"/>
                  <a:pt x="2511380" y="309093"/>
                </a:cubicBezTo>
                <a:cubicBezTo>
                  <a:pt x="2528858" y="301148"/>
                  <a:pt x="2545070" y="290465"/>
                  <a:pt x="2562896" y="283335"/>
                </a:cubicBezTo>
                <a:cubicBezTo>
                  <a:pt x="2686929" y="233722"/>
                  <a:pt x="2596649" y="280672"/>
                  <a:pt x="2743200" y="231820"/>
                </a:cubicBezTo>
                <a:lnTo>
                  <a:pt x="2781836" y="218941"/>
                </a:lnTo>
                <a:cubicBezTo>
                  <a:pt x="2816396" y="225853"/>
                  <a:pt x="2895491" y="238903"/>
                  <a:pt x="2923504" y="257578"/>
                </a:cubicBezTo>
                <a:cubicBezTo>
                  <a:pt x="2949262" y="274750"/>
                  <a:pt x="2969880" y="307162"/>
                  <a:pt x="3000777" y="309093"/>
                </a:cubicBezTo>
                <a:lnTo>
                  <a:pt x="3206839" y="321972"/>
                </a:lnTo>
                <a:cubicBezTo>
                  <a:pt x="3384092" y="351515"/>
                  <a:pt x="3301649" y="343126"/>
                  <a:pt x="3618963" y="321972"/>
                </a:cubicBezTo>
                <a:cubicBezTo>
                  <a:pt x="3636624" y="320795"/>
                  <a:pt x="3653525" y="314179"/>
                  <a:pt x="3670479" y="309093"/>
                </a:cubicBezTo>
                <a:cubicBezTo>
                  <a:pt x="3696485" y="301291"/>
                  <a:pt x="3747752" y="283335"/>
                  <a:pt x="3747752" y="283335"/>
                </a:cubicBezTo>
                <a:cubicBezTo>
                  <a:pt x="3773510" y="257577"/>
                  <a:pt x="3804819" y="236371"/>
                  <a:pt x="3825025" y="206062"/>
                </a:cubicBezTo>
                <a:cubicBezTo>
                  <a:pt x="3884071" y="117494"/>
                  <a:pt x="3847173" y="138579"/>
                  <a:pt x="3915177" y="115910"/>
                </a:cubicBezTo>
                <a:cubicBezTo>
                  <a:pt x="3936642" y="51515"/>
                  <a:pt x="3915177" y="81566"/>
                  <a:pt x="4005329" y="51516"/>
                </a:cubicBezTo>
                <a:lnTo>
                  <a:pt x="4043966" y="38637"/>
                </a:lnTo>
                <a:cubicBezTo>
                  <a:pt x="4186742" y="49620"/>
                  <a:pt x="4185741" y="13009"/>
                  <a:pt x="4250028" y="90152"/>
                </a:cubicBezTo>
                <a:cubicBezTo>
                  <a:pt x="4259937" y="102043"/>
                  <a:pt x="4262660" y="120585"/>
                  <a:pt x="4275786" y="128789"/>
                </a:cubicBezTo>
                <a:cubicBezTo>
                  <a:pt x="4298810" y="143179"/>
                  <a:pt x="4353059" y="154547"/>
                  <a:pt x="4353059" y="154547"/>
                </a:cubicBezTo>
                <a:cubicBezTo>
                  <a:pt x="4442975" y="244461"/>
                  <a:pt x="4343352" y="156358"/>
                  <a:pt x="4430332" y="206062"/>
                </a:cubicBezTo>
                <a:cubicBezTo>
                  <a:pt x="4448969" y="216712"/>
                  <a:pt x="4463211" y="234049"/>
                  <a:pt x="4481848" y="244699"/>
                </a:cubicBezTo>
                <a:cubicBezTo>
                  <a:pt x="4493635" y="251434"/>
                  <a:pt x="4508006" y="252230"/>
                  <a:pt x="4520484" y="257578"/>
                </a:cubicBezTo>
                <a:cubicBezTo>
                  <a:pt x="4538130" y="265141"/>
                  <a:pt x="4554024" y="276594"/>
                  <a:pt x="4572000" y="283335"/>
                </a:cubicBezTo>
                <a:cubicBezTo>
                  <a:pt x="4588573" y="289550"/>
                  <a:pt x="4606942" y="289999"/>
                  <a:pt x="4623515" y="296214"/>
                </a:cubicBezTo>
                <a:cubicBezTo>
                  <a:pt x="4641491" y="302955"/>
                  <a:pt x="4657384" y="314409"/>
                  <a:pt x="4675031" y="321972"/>
                </a:cubicBezTo>
                <a:cubicBezTo>
                  <a:pt x="4687509" y="327320"/>
                  <a:pt x="4701525" y="328780"/>
                  <a:pt x="4713667" y="334851"/>
                </a:cubicBezTo>
                <a:cubicBezTo>
                  <a:pt x="4727511" y="341773"/>
                  <a:pt x="4738159" y="354323"/>
                  <a:pt x="4752304" y="360609"/>
                </a:cubicBezTo>
                <a:cubicBezTo>
                  <a:pt x="4777115" y="371636"/>
                  <a:pt x="4803819" y="377780"/>
                  <a:pt x="4829577" y="386366"/>
                </a:cubicBezTo>
                <a:lnTo>
                  <a:pt x="4868214" y="399245"/>
                </a:lnTo>
                <a:cubicBezTo>
                  <a:pt x="4968666" y="499700"/>
                  <a:pt x="4839709" y="378885"/>
                  <a:pt x="4958366" y="463639"/>
                </a:cubicBezTo>
                <a:cubicBezTo>
                  <a:pt x="4973187" y="474225"/>
                  <a:pt x="4982182" y="491689"/>
                  <a:pt x="4997003" y="502276"/>
                </a:cubicBezTo>
                <a:cubicBezTo>
                  <a:pt x="5012625" y="513435"/>
                  <a:pt x="5032895" y="516875"/>
                  <a:pt x="5048518" y="528034"/>
                </a:cubicBezTo>
                <a:cubicBezTo>
                  <a:pt x="5063339" y="538620"/>
                  <a:pt x="5073163" y="555010"/>
                  <a:pt x="5087155" y="566670"/>
                </a:cubicBezTo>
                <a:cubicBezTo>
                  <a:pt x="5121389" y="595198"/>
                  <a:pt x="5137221" y="595279"/>
                  <a:pt x="5177307" y="618186"/>
                </a:cubicBezTo>
                <a:cubicBezTo>
                  <a:pt x="5190746" y="625865"/>
                  <a:pt x="5203064" y="635358"/>
                  <a:pt x="5215943" y="643944"/>
                </a:cubicBezTo>
                <a:cubicBezTo>
                  <a:pt x="5263166" y="639651"/>
                  <a:pt x="5311114" y="640364"/>
                  <a:pt x="5357611" y="631065"/>
                </a:cubicBezTo>
                <a:cubicBezTo>
                  <a:pt x="5408598" y="620868"/>
                  <a:pt x="5423693" y="585462"/>
                  <a:pt x="5460642" y="553792"/>
                </a:cubicBezTo>
                <a:cubicBezTo>
                  <a:pt x="5495293" y="524092"/>
                  <a:pt x="5510192" y="526637"/>
                  <a:pt x="5550794" y="502276"/>
                </a:cubicBezTo>
                <a:cubicBezTo>
                  <a:pt x="5577339" y="486349"/>
                  <a:pt x="5602309" y="467933"/>
                  <a:pt x="5628067" y="450761"/>
                </a:cubicBezTo>
                <a:cubicBezTo>
                  <a:pt x="5640946" y="442175"/>
                  <a:pt x="5652020" y="429898"/>
                  <a:pt x="5666704" y="425003"/>
                </a:cubicBezTo>
                <a:cubicBezTo>
                  <a:pt x="5692462" y="416417"/>
                  <a:pt x="5721386" y="414306"/>
                  <a:pt x="5743977" y="399245"/>
                </a:cubicBezTo>
                <a:lnTo>
                  <a:pt x="5821250" y="347730"/>
                </a:lnTo>
                <a:cubicBezTo>
                  <a:pt x="5838422" y="321972"/>
                  <a:pt x="5862976" y="299825"/>
                  <a:pt x="5872766" y="270456"/>
                </a:cubicBezTo>
                <a:cubicBezTo>
                  <a:pt x="5877059" y="257577"/>
                  <a:pt x="5878115" y="243115"/>
                  <a:pt x="5885645" y="231820"/>
                </a:cubicBezTo>
                <a:cubicBezTo>
                  <a:pt x="5895748" y="216665"/>
                  <a:pt x="5906421" y="196755"/>
                  <a:pt x="5924281" y="193183"/>
                </a:cubicBezTo>
                <a:cubicBezTo>
                  <a:pt x="5995968" y="178845"/>
                  <a:pt x="6070242" y="184597"/>
                  <a:pt x="6143222" y="180304"/>
                </a:cubicBezTo>
                <a:cubicBezTo>
                  <a:pt x="6233199" y="165308"/>
                  <a:pt x="6194383" y="167425"/>
                  <a:pt x="6259132" y="167425"/>
                </a:cubicBez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01884" y="2015545"/>
            <a:ext cx="1440160" cy="770156"/>
          </a:xfrm>
          <a:prstGeom prst="rect">
            <a:avLst/>
          </a:prstGeom>
          <a:solidFill>
            <a:schemeClr val="lt1">
              <a:alpha val="31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2"/>
          </a:lnRef>
          <a:fillRef idx="100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5484254" y="2676659"/>
            <a:ext cx="6259132" cy="643944"/>
          </a:xfrm>
          <a:custGeom>
            <a:avLst/>
            <a:gdLst>
              <a:gd name="connsiteX0" fmla="*/ 0 w 6259132"/>
              <a:gd name="connsiteY0" fmla="*/ 528034 h 643944"/>
              <a:gd name="connsiteX1" fmla="*/ 64394 w 6259132"/>
              <a:gd name="connsiteY1" fmla="*/ 502276 h 643944"/>
              <a:gd name="connsiteX2" fmla="*/ 103031 w 6259132"/>
              <a:gd name="connsiteY2" fmla="*/ 476518 h 643944"/>
              <a:gd name="connsiteX3" fmla="*/ 154546 w 6259132"/>
              <a:gd name="connsiteY3" fmla="*/ 450761 h 643944"/>
              <a:gd name="connsiteX4" fmla="*/ 193183 w 6259132"/>
              <a:gd name="connsiteY4" fmla="*/ 399245 h 643944"/>
              <a:gd name="connsiteX5" fmla="*/ 231819 w 6259132"/>
              <a:gd name="connsiteY5" fmla="*/ 386366 h 643944"/>
              <a:gd name="connsiteX6" fmla="*/ 309093 w 6259132"/>
              <a:gd name="connsiteY6" fmla="*/ 334851 h 643944"/>
              <a:gd name="connsiteX7" fmla="*/ 347729 w 6259132"/>
              <a:gd name="connsiteY7" fmla="*/ 309093 h 643944"/>
              <a:gd name="connsiteX8" fmla="*/ 399245 w 6259132"/>
              <a:gd name="connsiteY8" fmla="*/ 231820 h 643944"/>
              <a:gd name="connsiteX9" fmla="*/ 425003 w 6259132"/>
              <a:gd name="connsiteY9" fmla="*/ 193183 h 643944"/>
              <a:gd name="connsiteX10" fmla="*/ 463639 w 6259132"/>
              <a:gd name="connsiteY10" fmla="*/ 154547 h 643944"/>
              <a:gd name="connsiteX11" fmla="*/ 515155 w 6259132"/>
              <a:gd name="connsiteY11" fmla="*/ 77273 h 643944"/>
              <a:gd name="connsiteX12" fmla="*/ 540912 w 6259132"/>
              <a:gd name="connsiteY12" fmla="*/ 38637 h 643944"/>
              <a:gd name="connsiteX13" fmla="*/ 592428 w 6259132"/>
              <a:gd name="connsiteY13" fmla="*/ 0 h 643944"/>
              <a:gd name="connsiteX14" fmla="*/ 656822 w 6259132"/>
              <a:gd name="connsiteY14" fmla="*/ 25758 h 643944"/>
              <a:gd name="connsiteX15" fmla="*/ 695459 w 6259132"/>
              <a:gd name="connsiteY15" fmla="*/ 64394 h 643944"/>
              <a:gd name="connsiteX16" fmla="*/ 746974 w 6259132"/>
              <a:gd name="connsiteY16" fmla="*/ 141668 h 643944"/>
              <a:gd name="connsiteX17" fmla="*/ 785611 w 6259132"/>
              <a:gd name="connsiteY17" fmla="*/ 167425 h 643944"/>
              <a:gd name="connsiteX18" fmla="*/ 811369 w 6259132"/>
              <a:gd name="connsiteY18" fmla="*/ 206062 h 643944"/>
              <a:gd name="connsiteX19" fmla="*/ 850005 w 6259132"/>
              <a:gd name="connsiteY19" fmla="*/ 231820 h 643944"/>
              <a:gd name="connsiteX20" fmla="*/ 888642 w 6259132"/>
              <a:gd name="connsiteY20" fmla="*/ 321972 h 643944"/>
              <a:gd name="connsiteX21" fmla="*/ 991673 w 6259132"/>
              <a:gd name="connsiteY21" fmla="*/ 437882 h 643944"/>
              <a:gd name="connsiteX22" fmla="*/ 1017431 w 6259132"/>
              <a:gd name="connsiteY22" fmla="*/ 476518 h 643944"/>
              <a:gd name="connsiteX23" fmla="*/ 1056067 w 6259132"/>
              <a:gd name="connsiteY23" fmla="*/ 489397 h 643944"/>
              <a:gd name="connsiteX24" fmla="*/ 1133341 w 6259132"/>
              <a:gd name="connsiteY24" fmla="*/ 540913 h 643944"/>
              <a:gd name="connsiteX25" fmla="*/ 1249250 w 6259132"/>
              <a:gd name="connsiteY25" fmla="*/ 631065 h 643944"/>
              <a:gd name="connsiteX26" fmla="*/ 1300766 w 6259132"/>
              <a:gd name="connsiteY26" fmla="*/ 605307 h 643944"/>
              <a:gd name="connsiteX27" fmla="*/ 1378039 w 6259132"/>
              <a:gd name="connsiteY27" fmla="*/ 540913 h 643944"/>
              <a:gd name="connsiteX28" fmla="*/ 1416676 w 6259132"/>
              <a:gd name="connsiteY28" fmla="*/ 528034 h 643944"/>
              <a:gd name="connsiteX29" fmla="*/ 1468191 w 6259132"/>
              <a:gd name="connsiteY29" fmla="*/ 502276 h 643944"/>
              <a:gd name="connsiteX30" fmla="*/ 1712890 w 6259132"/>
              <a:gd name="connsiteY30" fmla="*/ 463639 h 643944"/>
              <a:gd name="connsiteX31" fmla="*/ 1764405 w 6259132"/>
              <a:gd name="connsiteY31" fmla="*/ 412124 h 643944"/>
              <a:gd name="connsiteX32" fmla="*/ 1803042 w 6259132"/>
              <a:gd name="connsiteY32" fmla="*/ 334851 h 643944"/>
              <a:gd name="connsiteX33" fmla="*/ 1880315 w 6259132"/>
              <a:gd name="connsiteY33" fmla="*/ 257578 h 643944"/>
              <a:gd name="connsiteX34" fmla="*/ 1893194 w 6259132"/>
              <a:gd name="connsiteY34" fmla="*/ 218941 h 643944"/>
              <a:gd name="connsiteX35" fmla="*/ 2073498 w 6259132"/>
              <a:gd name="connsiteY35" fmla="*/ 218941 h 643944"/>
              <a:gd name="connsiteX36" fmla="*/ 2125014 w 6259132"/>
              <a:gd name="connsiteY36" fmla="*/ 257578 h 643944"/>
              <a:gd name="connsiteX37" fmla="*/ 2137893 w 6259132"/>
              <a:gd name="connsiteY37" fmla="*/ 296214 h 643944"/>
              <a:gd name="connsiteX38" fmla="*/ 2202287 w 6259132"/>
              <a:gd name="connsiteY38" fmla="*/ 360609 h 643944"/>
              <a:gd name="connsiteX39" fmla="*/ 2266681 w 6259132"/>
              <a:gd name="connsiteY39" fmla="*/ 425003 h 643944"/>
              <a:gd name="connsiteX40" fmla="*/ 2331076 w 6259132"/>
              <a:gd name="connsiteY40" fmla="*/ 489397 h 643944"/>
              <a:gd name="connsiteX41" fmla="*/ 2343955 w 6259132"/>
              <a:gd name="connsiteY41" fmla="*/ 399245 h 643944"/>
              <a:gd name="connsiteX42" fmla="*/ 2511380 w 6259132"/>
              <a:gd name="connsiteY42" fmla="*/ 309093 h 643944"/>
              <a:gd name="connsiteX43" fmla="*/ 2562896 w 6259132"/>
              <a:gd name="connsiteY43" fmla="*/ 283335 h 643944"/>
              <a:gd name="connsiteX44" fmla="*/ 2743200 w 6259132"/>
              <a:gd name="connsiteY44" fmla="*/ 231820 h 643944"/>
              <a:gd name="connsiteX45" fmla="*/ 2781836 w 6259132"/>
              <a:gd name="connsiteY45" fmla="*/ 218941 h 643944"/>
              <a:gd name="connsiteX46" fmla="*/ 2923504 w 6259132"/>
              <a:gd name="connsiteY46" fmla="*/ 257578 h 643944"/>
              <a:gd name="connsiteX47" fmla="*/ 3000777 w 6259132"/>
              <a:gd name="connsiteY47" fmla="*/ 309093 h 643944"/>
              <a:gd name="connsiteX48" fmla="*/ 3206839 w 6259132"/>
              <a:gd name="connsiteY48" fmla="*/ 321972 h 643944"/>
              <a:gd name="connsiteX49" fmla="*/ 3618963 w 6259132"/>
              <a:gd name="connsiteY49" fmla="*/ 321972 h 643944"/>
              <a:gd name="connsiteX50" fmla="*/ 3670479 w 6259132"/>
              <a:gd name="connsiteY50" fmla="*/ 309093 h 643944"/>
              <a:gd name="connsiteX51" fmla="*/ 3747752 w 6259132"/>
              <a:gd name="connsiteY51" fmla="*/ 283335 h 643944"/>
              <a:gd name="connsiteX52" fmla="*/ 3825025 w 6259132"/>
              <a:gd name="connsiteY52" fmla="*/ 206062 h 643944"/>
              <a:gd name="connsiteX53" fmla="*/ 3915177 w 6259132"/>
              <a:gd name="connsiteY53" fmla="*/ 115910 h 643944"/>
              <a:gd name="connsiteX54" fmla="*/ 4005329 w 6259132"/>
              <a:gd name="connsiteY54" fmla="*/ 51516 h 643944"/>
              <a:gd name="connsiteX55" fmla="*/ 4043966 w 6259132"/>
              <a:gd name="connsiteY55" fmla="*/ 38637 h 643944"/>
              <a:gd name="connsiteX56" fmla="*/ 4250028 w 6259132"/>
              <a:gd name="connsiteY56" fmla="*/ 90152 h 643944"/>
              <a:gd name="connsiteX57" fmla="*/ 4275786 w 6259132"/>
              <a:gd name="connsiteY57" fmla="*/ 128789 h 643944"/>
              <a:gd name="connsiteX58" fmla="*/ 4353059 w 6259132"/>
              <a:gd name="connsiteY58" fmla="*/ 154547 h 643944"/>
              <a:gd name="connsiteX59" fmla="*/ 4430332 w 6259132"/>
              <a:gd name="connsiteY59" fmla="*/ 206062 h 643944"/>
              <a:gd name="connsiteX60" fmla="*/ 4481848 w 6259132"/>
              <a:gd name="connsiteY60" fmla="*/ 244699 h 643944"/>
              <a:gd name="connsiteX61" fmla="*/ 4520484 w 6259132"/>
              <a:gd name="connsiteY61" fmla="*/ 257578 h 643944"/>
              <a:gd name="connsiteX62" fmla="*/ 4572000 w 6259132"/>
              <a:gd name="connsiteY62" fmla="*/ 283335 h 643944"/>
              <a:gd name="connsiteX63" fmla="*/ 4623515 w 6259132"/>
              <a:gd name="connsiteY63" fmla="*/ 296214 h 643944"/>
              <a:gd name="connsiteX64" fmla="*/ 4675031 w 6259132"/>
              <a:gd name="connsiteY64" fmla="*/ 321972 h 643944"/>
              <a:gd name="connsiteX65" fmla="*/ 4713667 w 6259132"/>
              <a:gd name="connsiteY65" fmla="*/ 334851 h 643944"/>
              <a:gd name="connsiteX66" fmla="*/ 4752304 w 6259132"/>
              <a:gd name="connsiteY66" fmla="*/ 360609 h 643944"/>
              <a:gd name="connsiteX67" fmla="*/ 4829577 w 6259132"/>
              <a:gd name="connsiteY67" fmla="*/ 386366 h 643944"/>
              <a:gd name="connsiteX68" fmla="*/ 4868214 w 6259132"/>
              <a:gd name="connsiteY68" fmla="*/ 399245 h 643944"/>
              <a:gd name="connsiteX69" fmla="*/ 4958366 w 6259132"/>
              <a:gd name="connsiteY69" fmla="*/ 463639 h 643944"/>
              <a:gd name="connsiteX70" fmla="*/ 4997003 w 6259132"/>
              <a:gd name="connsiteY70" fmla="*/ 502276 h 643944"/>
              <a:gd name="connsiteX71" fmla="*/ 5048518 w 6259132"/>
              <a:gd name="connsiteY71" fmla="*/ 528034 h 643944"/>
              <a:gd name="connsiteX72" fmla="*/ 5087155 w 6259132"/>
              <a:gd name="connsiteY72" fmla="*/ 566670 h 643944"/>
              <a:gd name="connsiteX73" fmla="*/ 5177307 w 6259132"/>
              <a:gd name="connsiteY73" fmla="*/ 618186 h 643944"/>
              <a:gd name="connsiteX74" fmla="*/ 5215943 w 6259132"/>
              <a:gd name="connsiteY74" fmla="*/ 643944 h 643944"/>
              <a:gd name="connsiteX75" fmla="*/ 5357611 w 6259132"/>
              <a:gd name="connsiteY75" fmla="*/ 631065 h 643944"/>
              <a:gd name="connsiteX76" fmla="*/ 5460642 w 6259132"/>
              <a:gd name="connsiteY76" fmla="*/ 553792 h 643944"/>
              <a:gd name="connsiteX77" fmla="*/ 5550794 w 6259132"/>
              <a:gd name="connsiteY77" fmla="*/ 502276 h 643944"/>
              <a:gd name="connsiteX78" fmla="*/ 5628067 w 6259132"/>
              <a:gd name="connsiteY78" fmla="*/ 450761 h 643944"/>
              <a:gd name="connsiteX79" fmla="*/ 5666704 w 6259132"/>
              <a:gd name="connsiteY79" fmla="*/ 425003 h 643944"/>
              <a:gd name="connsiteX80" fmla="*/ 5743977 w 6259132"/>
              <a:gd name="connsiteY80" fmla="*/ 399245 h 643944"/>
              <a:gd name="connsiteX81" fmla="*/ 5821250 w 6259132"/>
              <a:gd name="connsiteY81" fmla="*/ 347730 h 643944"/>
              <a:gd name="connsiteX82" fmla="*/ 5872766 w 6259132"/>
              <a:gd name="connsiteY82" fmla="*/ 270456 h 643944"/>
              <a:gd name="connsiteX83" fmla="*/ 5885645 w 6259132"/>
              <a:gd name="connsiteY83" fmla="*/ 231820 h 643944"/>
              <a:gd name="connsiteX84" fmla="*/ 5924281 w 6259132"/>
              <a:gd name="connsiteY84" fmla="*/ 193183 h 643944"/>
              <a:gd name="connsiteX85" fmla="*/ 6143222 w 6259132"/>
              <a:gd name="connsiteY85" fmla="*/ 180304 h 643944"/>
              <a:gd name="connsiteX86" fmla="*/ 6259132 w 6259132"/>
              <a:gd name="connsiteY86" fmla="*/ 167425 h 643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6259132" h="643944">
                <a:moveTo>
                  <a:pt x="0" y="528034"/>
                </a:moveTo>
                <a:cubicBezTo>
                  <a:pt x="21465" y="519448"/>
                  <a:pt x="43716" y="512615"/>
                  <a:pt x="64394" y="502276"/>
                </a:cubicBezTo>
                <a:cubicBezTo>
                  <a:pt x="78238" y="495354"/>
                  <a:pt x="89592" y="484198"/>
                  <a:pt x="103031" y="476518"/>
                </a:cubicBezTo>
                <a:cubicBezTo>
                  <a:pt x="119700" y="466993"/>
                  <a:pt x="137374" y="459347"/>
                  <a:pt x="154546" y="450761"/>
                </a:cubicBezTo>
                <a:cubicBezTo>
                  <a:pt x="167425" y="433589"/>
                  <a:pt x="176693" y="412987"/>
                  <a:pt x="193183" y="399245"/>
                </a:cubicBezTo>
                <a:cubicBezTo>
                  <a:pt x="203612" y="390554"/>
                  <a:pt x="219952" y="392959"/>
                  <a:pt x="231819" y="386366"/>
                </a:cubicBezTo>
                <a:cubicBezTo>
                  <a:pt x="258880" y="371332"/>
                  <a:pt x="283335" y="352023"/>
                  <a:pt x="309093" y="334851"/>
                </a:cubicBezTo>
                <a:lnTo>
                  <a:pt x="347729" y="309093"/>
                </a:lnTo>
                <a:lnTo>
                  <a:pt x="399245" y="231820"/>
                </a:lnTo>
                <a:cubicBezTo>
                  <a:pt x="407831" y="218941"/>
                  <a:pt x="414058" y="204128"/>
                  <a:pt x="425003" y="193183"/>
                </a:cubicBezTo>
                <a:cubicBezTo>
                  <a:pt x="437882" y="180304"/>
                  <a:pt x="452457" y="168924"/>
                  <a:pt x="463639" y="154547"/>
                </a:cubicBezTo>
                <a:cubicBezTo>
                  <a:pt x="482645" y="130111"/>
                  <a:pt x="497983" y="103031"/>
                  <a:pt x="515155" y="77273"/>
                </a:cubicBezTo>
                <a:cubicBezTo>
                  <a:pt x="523741" y="64394"/>
                  <a:pt x="528529" y="47924"/>
                  <a:pt x="540912" y="38637"/>
                </a:cubicBezTo>
                <a:lnTo>
                  <a:pt x="592428" y="0"/>
                </a:lnTo>
                <a:cubicBezTo>
                  <a:pt x="613893" y="8586"/>
                  <a:pt x="637218" y="13505"/>
                  <a:pt x="656822" y="25758"/>
                </a:cubicBezTo>
                <a:cubicBezTo>
                  <a:pt x="672267" y="35411"/>
                  <a:pt x="684277" y="50017"/>
                  <a:pt x="695459" y="64394"/>
                </a:cubicBezTo>
                <a:cubicBezTo>
                  <a:pt x="714465" y="88830"/>
                  <a:pt x="721216" y="124497"/>
                  <a:pt x="746974" y="141668"/>
                </a:cubicBezTo>
                <a:lnTo>
                  <a:pt x="785611" y="167425"/>
                </a:lnTo>
                <a:cubicBezTo>
                  <a:pt x="794197" y="180304"/>
                  <a:pt x="800424" y="195117"/>
                  <a:pt x="811369" y="206062"/>
                </a:cubicBezTo>
                <a:cubicBezTo>
                  <a:pt x="822314" y="217007"/>
                  <a:pt x="840096" y="219929"/>
                  <a:pt x="850005" y="231820"/>
                </a:cubicBezTo>
                <a:cubicBezTo>
                  <a:pt x="892995" y="283408"/>
                  <a:pt x="861800" y="273656"/>
                  <a:pt x="888642" y="321972"/>
                </a:cubicBezTo>
                <a:cubicBezTo>
                  <a:pt x="962657" y="455200"/>
                  <a:pt x="908046" y="354256"/>
                  <a:pt x="991673" y="437882"/>
                </a:cubicBezTo>
                <a:cubicBezTo>
                  <a:pt x="1002618" y="448827"/>
                  <a:pt x="1005344" y="466849"/>
                  <a:pt x="1017431" y="476518"/>
                </a:cubicBezTo>
                <a:cubicBezTo>
                  <a:pt x="1028032" y="484998"/>
                  <a:pt x="1044200" y="482804"/>
                  <a:pt x="1056067" y="489397"/>
                </a:cubicBezTo>
                <a:cubicBezTo>
                  <a:pt x="1083128" y="504431"/>
                  <a:pt x="1111451" y="519023"/>
                  <a:pt x="1133341" y="540913"/>
                </a:cubicBezTo>
                <a:cubicBezTo>
                  <a:pt x="1220213" y="627785"/>
                  <a:pt x="1176057" y="606667"/>
                  <a:pt x="1249250" y="631065"/>
                </a:cubicBezTo>
                <a:cubicBezTo>
                  <a:pt x="1266422" y="622479"/>
                  <a:pt x="1285143" y="616466"/>
                  <a:pt x="1300766" y="605307"/>
                </a:cubicBezTo>
                <a:cubicBezTo>
                  <a:pt x="1367226" y="557836"/>
                  <a:pt x="1309905" y="574979"/>
                  <a:pt x="1378039" y="540913"/>
                </a:cubicBezTo>
                <a:cubicBezTo>
                  <a:pt x="1390181" y="534842"/>
                  <a:pt x="1404198" y="533382"/>
                  <a:pt x="1416676" y="528034"/>
                </a:cubicBezTo>
                <a:cubicBezTo>
                  <a:pt x="1434322" y="520471"/>
                  <a:pt x="1449841" y="507922"/>
                  <a:pt x="1468191" y="502276"/>
                </a:cubicBezTo>
                <a:cubicBezTo>
                  <a:pt x="1561186" y="473662"/>
                  <a:pt x="1615607" y="473367"/>
                  <a:pt x="1712890" y="463639"/>
                </a:cubicBezTo>
                <a:cubicBezTo>
                  <a:pt x="1730062" y="446467"/>
                  <a:pt x="1750290" y="431885"/>
                  <a:pt x="1764405" y="412124"/>
                </a:cubicBezTo>
                <a:cubicBezTo>
                  <a:pt x="1845775" y="298205"/>
                  <a:pt x="1697244" y="453873"/>
                  <a:pt x="1803042" y="334851"/>
                </a:cubicBezTo>
                <a:cubicBezTo>
                  <a:pt x="1827243" y="307625"/>
                  <a:pt x="1880315" y="257578"/>
                  <a:pt x="1880315" y="257578"/>
                </a:cubicBezTo>
                <a:cubicBezTo>
                  <a:pt x="1884608" y="244699"/>
                  <a:pt x="1880788" y="224455"/>
                  <a:pt x="1893194" y="218941"/>
                </a:cubicBezTo>
                <a:cubicBezTo>
                  <a:pt x="1954735" y="191589"/>
                  <a:pt x="2012938" y="208847"/>
                  <a:pt x="2073498" y="218941"/>
                </a:cubicBezTo>
                <a:cubicBezTo>
                  <a:pt x="2090670" y="231820"/>
                  <a:pt x="2111272" y="241088"/>
                  <a:pt x="2125014" y="257578"/>
                </a:cubicBezTo>
                <a:cubicBezTo>
                  <a:pt x="2133705" y="268007"/>
                  <a:pt x="2131822" y="284072"/>
                  <a:pt x="2137893" y="296214"/>
                </a:cubicBezTo>
                <a:cubicBezTo>
                  <a:pt x="2159358" y="339145"/>
                  <a:pt x="2163649" y="334850"/>
                  <a:pt x="2202287" y="360609"/>
                </a:cubicBezTo>
                <a:cubicBezTo>
                  <a:pt x="2270975" y="463638"/>
                  <a:pt x="2180822" y="339144"/>
                  <a:pt x="2266681" y="425003"/>
                </a:cubicBezTo>
                <a:cubicBezTo>
                  <a:pt x="2352537" y="510859"/>
                  <a:pt x="2228047" y="420711"/>
                  <a:pt x="2331076" y="489397"/>
                </a:cubicBezTo>
                <a:cubicBezTo>
                  <a:pt x="2335369" y="459346"/>
                  <a:pt x="2327658" y="424855"/>
                  <a:pt x="2343955" y="399245"/>
                </a:cubicBezTo>
                <a:cubicBezTo>
                  <a:pt x="2366408" y="363961"/>
                  <a:pt x="2479401" y="323629"/>
                  <a:pt x="2511380" y="309093"/>
                </a:cubicBezTo>
                <a:cubicBezTo>
                  <a:pt x="2528858" y="301148"/>
                  <a:pt x="2545070" y="290465"/>
                  <a:pt x="2562896" y="283335"/>
                </a:cubicBezTo>
                <a:cubicBezTo>
                  <a:pt x="2686929" y="233722"/>
                  <a:pt x="2596649" y="280672"/>
                  <a:pt x="2743200" y="231820"/>
                </a:cubicBezTo>
                <a:lnTo>
                  <a:pt x="2781836" y="218941"/>
                </a:lnTo>
                <a:cubicBezTo>
                  <a:pt x="2816396" y="225853"/>
                  <a:pt x="2895491" y="238903"/>
                  <a:pt x="2923504" y="257578"/>
                </a:cubicBezTo>
                <a:cubicBezTo>
                  <a:pt x="2949262" y="274750"/>
                  <a:pt x="2969880" y="307162"/>
                  <a:pt x="3000777" y="309093"/>
                </a:cubicBezTo>
                <a:lnTo>
                  <a:pt x="3206839" y="321972"/>
                </a:lnTo>
                <a:cubicBezTo>
                  <a:pt x="3384092" y="351515"/>
                  <a:pt x="3301649" y="343126"/>
                  <a:pt x="3618963" y="321972"/>
                </a:cubicBezTo>
                <a:cubicBezTo>
                  <a:pt x="3636624" y="320795"/>
                  <a:pt x="3653525" y="314179"/>
                  <a:pt x="3670479" y="309093"/>
                </a:cubicBezTo>
                <a:cubicBezTo>
                  <a:pt x="3696485" y="301291"/>
                  <a:pt x="3747752" y="283335"/>
                  <a:pt x="3747752" y="283335"/>
                </a:cubicBezTo>
                <a:cubicBezTo>
                  <a:pt x="3773510" y="257577"/>
                  <a:pt x="3804819" y="236371"/>
                  <a:pt x="3825025" y="206062"/>
                </a:cubicBezTo>
                <a:cubicBezTo>
                  <a:pt x="3884071" y="117494"/>
                  <a:pt x="3847173" y="138579"/>
                  <a:pt x="3915177" y="115910"/>
                </a:cubicBezTo>
                <a:cubicBezTo>
                  <a:pt x="3936642" y="51515"/>
                  <a:pt x="3915177" y="81566"/>
                  <a:pt x="4005329" y="51516"/>
                </a:cubicBezTo>
                <a:lnTo>
                  <a:pt x="4043966" y="38637"/>
                </a:lnTo>
                <a:cubicBezTo>
                  <a:pt x="4186742" y="49620"/>
                  <a:pt x="4185741" y="13009"/>
                  <a:pt x="4250028" y="90152"/>
                </a:cubicBezTo>
                <a:cubicBezTo>
                  <a:pt x="4259937" y="102043"/>
                  <a:pt x="4262660" y="120585"/>
                  <a:pt x="4275786" y="128789"/>
                </a:cubicBezTo>
                <a:cubicBezTo>
                  <a:pt x="4298810" y="143179"/>
                  <a:pt x="4353059" y="154547"/>
                  <a:pt x="4353059" y="154547"/>
                </a:cubicBezTo>
                <a:cubicBezTo>
                  <a:pt x="4442975" y="244461"/>
                  <a:pt x="4343352" y="156358"/>
                  <a:pt x="4430332" y="206062"/>
                </a:cubicBezTo>
                <a:cubicBezTo>
                  <a:pt x="4448969" y="216712"/>
                  <a:pt x="4463211" y="234049"/>
                  <a:pt x="4481848" y="244699"/>
                </a:cubicBezTo>
                <a:cubicBezTo>
                  <a:pt x="4493635" y="251434"/>
                  <a:pt x="4508006" y="252230"/>
                  <a:pt x="4520484" y="257578"/>
                </a:cubicBezTo>
                <a:cubicBezTo>
                  <a:pt x="4538130" y="265141"/>
                  <a:pt x="4554024" y="276594"/>
                  <a:pt x="4572000" y="283335"/>
                </a:cubicBezTo>
                <a:cubicBezTo>
                  <a:pt x="4588573" y="289550"/>
                  <a:pt x="4606942" y="289999"/>
                  <a:pt x="4623515" y="296214"/>
                </a:cubicBezTo>
                <a:cubicBezTo>
                  <a:pt x="4641491" y="302955"/>
                  <a:pt x="4657384" y="314409"/>
                  <a:pt x="4675031" y="321972"/>
                </a:cubicBezTo>
                <a:cubicBezTo>
                  <a:pt x="4687509" y="327320"/>
                  <a:pt x="4701525" y="328780"/>
                  <a:pt x="4713667" y="334851"/>
                </a:cubicBezTo>
                <a:cubicBezTo>
                  <a:pt x="4727511" y="341773"/>
                  <a:pt x="4738159" y="354323"/>
                  <a:pt x="4752304" y="360609"/>
                </a:cubicBezTo>
                <a:cubicBezTo>
                  <a:pt x="4777115" y="371636"/>
                  <a:pt x="4803819" y="377780"/>
                  <a:pt x="4829577" y="386366"/>
                </a:cubicBezTo>
                <a:lnTo>
                  <a:pt x="4868214" y="399245"/>
                </a:lnTo>
                <a:cubicBezTo>
                  <a:pt x="4968666" y="499700"/>
                  <a:pt x="4839709" y="378885"/>
                  <a:pt x="4958366" y="463639"/>
                </a:cubicBezTo>
                <a:cubicBezTo>
                  <a:pt x="4973187" y="474225"/>
                  <a:pt x="4982182" y="491689"/>
                  <a:pt x="4997003" y="502276"/>
                </a:cubicBezTo>
                <a:cubicBezTo>
                  <a:pt x="5012625" y="513435"/>
                  <a:pt x="5032895" y="516875"/>
                  <a:pt x="5048518" y="528034"/>
                </a:cubicBezTo>
                <a:cubicBezTo>
                  <a:pt x="5063339" y="538620"/>
                  <a:pt x="5073163" y="555010"/>
                  <a:pt x="5087155" y="566670"/>
                </a:cubicBezTo>
                <a:cubicBezTo>
                  <a:pt x="5121389" y="595198"/>
                  <a:pt x="5137221" y="595279"/>
                  <a:pt x="5177307" y="618186"/>
                </a:cubicBezTo>
                <a:cubicBezTo>
                  <a:pt x="5190746" y="625865"/>
                  <a:pt x="5203064" y="635358"/>
                  <a:pt x="5215943" y="643944"/>
                </a:cubicBezTo>
                <a:cubicBezTo>
                  <a:pt x="5263166" y="639651"/>
                  <a:pt x="5311114" y="640364"/>
                  <a:pt x="5357611" y="631065"/>
                </a:cubicBezTo>
                <a:cubicBezTo>
                  <a:pt x="5408598" y="620868"/>
                  <a:pt x="5423693" y="585462"/>
                  <a:pt x="5460642" y="553792"/>
                </a:cubicBezTo>
                <a:cubicBezTo>
                  <a:pt x="5495293" y="524092"/>
                  <a:pt x="5510192" y="526637"/>
                  <a:pt x="5550794" y="502276"/>
                </a:cubicBezTo>
                <a:cubicBezTo>
                  <a:pt x="5577339" y="486349"/>
                  <a:pt x="5602309" y="467933"/>
                  <a:pt x="5628067" y="450761"/>
                </a:cubicBezTo>
                <a:cubicBezTo>
                  <a:pt x="5640946" y="442175"/>
                  <a:pt x="5652020" y="429898"/>
                  <a:pt x="5666704" y="425003"/>
                </a:cubicBezTo>
                <a:cubicBezTo>
                  <a:pt x="5692462" y="416417"/>
                  <a:pt x="5721386" y="414306"/>
                  <a:pt x="5743977" y="399245"/>
                </a:cubicBezTo>
                <a:lnTo>
                  <a:pt x="5821250" y="347730"/>
                </a:lnTo>
                <a:cubicBezTo>
                  <a:pt x="5838422" y="321972"/>
                  <a:pt x="5862976" y="299825"/>
                  <a:pt x="5872766" y="270456"/>
                </a:cubicBezTo>
                <a:cubicBezTo>
                  <a:pt x="5877059" y="257577"/>
                  <a:pt x="5878115" y="243115"/>
                  <a:pt x="5885645" y="231820"/>
                </a:cubicBezTo>
                <a:cubicBezTo>
                  <a:pt x="5895748" y="216665"/>
                  <a:pt x="5906421" y="196755"/>
                  <a:pt x="5924281" y="193183"/>
                </a:cubicBezTo>
                <a:cubicBezTo>
                  <a:pt x="5995968" y="178845"/>
                  <a:pt x="6070242" y="184597"/>
                  <a:pt x="6143222" y="180304"/>
                </a:cubicBezTo>
                <a:cubicBezTo>
                  <a:pt x="6233199" y="165308"/>
                  <a:pt x="6194383" y="167425"/>
                  <a:pt x="6259132" y="167425"/>
                </a:cubicBezTo>
              </a:path>
            </a:pathLst>
          </a:cu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516979" y="2734615"/>
            <a:ext cx="1440160" cy="770156"/>
          </a:xfrm>
          <a:prstGeom prst="rect">
            <a:avLst/>
          </a:prstGeom>
          <a:solidFill>
            <a:schemeClr val="lt1">
              <a:alpha val="31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2"/>
          </a:lnRef>
          <a:fillRef idx="100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88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2. </a:t>
            </a:r>
            <a:r>
              <a:rPr lang="cs-CZ" sz="3200" b="1" dirty="0" smtClean="0"/>
              <a:t>Provedení</a:t>
            </a:r>
          </a:p>
          <a:p>
            <a:pPr marL="857250" lvl="1" indent="-457200"/>
            <a:r>
              <a:rPr lang="cs-CZ" sz="2800" dirty="0" smtClean="0"/>
              <a:t>Skladatel si s jednotlivými hlasy různě pohrává, občas se vynoří téma, které zaznělo na začátku</a:t>
            </a:r>
          </a:p>
          <a:p>
            <a:pPr marL="0" indent="0">
              <a:buNone/>
            </a:pPr>
            <a:r>
              <a:rPr lang="cs-CZ" sz="3200" dirty="0" smtClean="0"/>
              <a:t>3. </a:t>
            </a:r>
            <a:r>
              <a:rPr lang="cs-CZ" sz="3200" b="1" dirty="0" smtClean="0"/>
              <a:t>Závěr</a:t>
            </a:r>
          </a:p>
          <a:p>
            <a:pPr marL="857250" lvl="1" indent="-457200"/>
            <a:r>
              <a:rPr lang="cs-CZ" sz="2800" dirty="0" smtClean="0"/>
              <a:t>Opět slyšíme téma podobně jako na začátku v jednotlivých hlasech</a:t>
            </a:r>
          </a:p>
          <a:p>
            <a:pPr marL="857250" lvl="1" indent="-457200"/>
            <a:r>
              <a:rPr lang="cs-CZ" sz="2800" dirty="0" smtClean="0"/>
              <a:t>Rozdíl je ten, že skladatel nenechává témata vždy zaznít jednotlivě, ale někdy téměř společně v třeba ve 2 hlasech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08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Grafické znázornění závěru</a:t>
            </a:r>
          </a:p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1043189" y="2331076"/>
            <a:ext cx="6259132" cy="643944"/>
          </a:xfrm>
          <a:custGeom>
            <a:avLst/>
            <a:gdLst>
              <a:gd name="connsiteX0" fmla="*/ 0 w 6259132"/>
              <a:gd name="connsiteY0" fmla="*/ 528034 h 643944"/>
              <a:gd name="connsiteX1" fmla="*/ 64394 w 6259132"/>
              <a:gd name="connsiteY1" fmla="*/ 502276 h 643944"/>
              <a:gd name="connsiteX2" fmla="*/ 103031 w 6259132"/>
              <a:gd name="connsiteY2" fmla="*/ 476518 h 643944"/>
              <a:gd name="connsiteX3" fmla="*/ 154546 w 6259132"/>
              <a:gd name="connsiteY3" fmla="*/ 450761 h 643944"/>
              <a:gd name="connsiteX4" fmla="*/ 193183 w 6259132"/>
              <a:gd name="connsiteY4" fmla="*/ 399245 h 643944"/>
              <a:gd name="connsiteX5" fmla="*/ 231819 w 6259132"/>
              <a:gd name="connsiteY5" fmla="*/ 386366 h 643944"/>
              <a:gd name="connsiteX6" fmla="*/ 309093 w 6259132"/>
              <a:gd name="connsiteY6" fmla="*/ 334851 h 643944"/>
              <a:gd name="connsiteX7" fmla="*/ 347729 w 6259132"/>
              <a:gd name="connsiteY7" fmla="*/ 309093 h 643944"/>
              <a:gd name="connsiteX8" fmla="*/ 399245 w 6259132"/>
              <a:gd name="connsiteY8" fmla="*/ 231820 h 643944"/>
              <a:gd name="connsiteX9" fmla="*/ 425003 w 6259132"/>
              <a:gd name="connsiteY9" fmla="*/ 193183 h 643944"/>
              <a:gd name="connsiteX10" fmla="*/ 463639 w 6259132"/>
              <a:gd name="connsiteY10" fmla="*/ 154547 h 643944"/>
              <a:gd name="connsiteX11" fmla="*/ 515155 w 6259132"/>
              <a:gd name="connsiteY11" fmla="*/ 77273 h 643944"/>
              <a:gd name="connsiteX12" fmla="*/ 540912 w 6259132"/>
              <a:gd name="connsiteY12" fmla="*/ 38637 h 643944"/>
              <a:gd name="connsiteX13" fmla="*/ 592428 w 6259132"/>
              <a:gd name="connsiteY13" fmla="*/ 0 h 643944"/>
              <a:gd name="connsiteX14" fmla="*/ 656822 w 6259132"/>
              <a:gd name="connsiteY14" fmla="*/ 25758 h 643944"/>
              <a:gd name="connsiteX15" fmla="*/ 695459 w 6259132"/>
              <a:gd name="connsiteY15" fmla="*/ 64394 h 643944"/>
              <a:gd name="connsiteX16" fmla="*/ 746974 w 6259132"/>
              <a:gd name="connsiteY16" fmla="*/ 141668 h 643944"/>
              <a:gd name="connsiteX17" fmla="*/ 785611 w 6259132"/>
              <a:gd name="connsiteY17" fmla="*/ 167425 h 643944"/>
              <a:gd name="connsiteX18" fmla="*/ 811369 w 6259132"/>
              <a:gd name="connsiteY18" fmla="*/ 206062 h 643944"/>
              <a:gd name="connsiteX19" fmla="*/ 850005 w 6259132"/>
              <a:gd name="connsiteY19" fmla="*/ 231820 h 643944"/>
              <a:gd name="connsiteX20" fmla="*/ 888642 w 6259132"/>
              <a:gd name="connsiteY20" fmla="*/ 321972 h 643944"/>
              <a:gd name="connsiteX21" fmla="*/ 991673 w 6259132"/>
              <a:gd name="connsiteY21" fmla="*/ 437882 h 643944"/>
              <a:gd name="connsiteX22" fmla="*/ 1017431 w 6259132"/>
              <a:gd name="connsiteY22" fmla="*/ 476518 h 643944"/>
              <a:gd name="connsiteX23" fmla="*/ 1056067 w 6259132"/>
              <a:gd name="connsiteY23" fmla="*/ 489397 h 643944"/>
              <a:gd name="connsiteX24" fmla="*/ 1133341 w 6259132"/>
              <a:gd name="connsiteY24" fmla="*/ 540913 h 643944"/>
              <a:gd name="connsiteX25" fmla="*/ 1249250 w 6259132"/>
              <a:gd name="connsiteY25" fmla="*/ 631065 h 643944"/>
              <a:gd name="connsiteX26" fmla="*/ 1300766 w 6259132"/>
              <a:gd name="connsiteY26" fmla="*/ 605307 h 643944"/>
              <a:gd name="connsiteX27" fmla="*/ 1378039 w 6259132"/>
              <a:gd name="connsiteY27" fmla="*/ 540913 h 643944"/>
              <a:gd name="connsiteX28" fmla="*/ 1416676 w 6259132"/>
              <a:gd name="connsiteY28" fmla="*/ 528034 h 643944"/>
              <a:gd name="connsiteX29" fmla="*/ 1468191 w 6259132"/>
              <a:gd name="connsiteY29" fmla="*/ 502276 h 643944"/>
              <a:gd name="connsiteX30" fmla="*/ 1712890 w 6259132"/>
              <a:gd name="connsiteY30" fmla="*/ 463639 h 643944"/>
              <a:gd name="connsiteX31" fmla="*/ 1764405 w 6259132"/>
              <a:gd name="connsiteY31" fmla="*/ 412124 h 643944"/>
              <a:gd name="connsiteX32" fmla="*/ 1803042 w 6259132"/>
              <a:gd name="connsiteY32" fmla="*/ 334851 h 643944"/>
              <a:gd name="connsiteX33" fmla="*/ 1880315 w 6259132"/>
              <a:gd name="connsiteY33" fmla="*/ 257578 h 643944"/>
              <a:gd name="connsiteX34" fmla="*/ 1893194 w 6259132"/>
              <a:gd name="connsiteY34" fmla="*/ 218941 h 643944"/>
              <a:gd name="connsiteX35" fmla="*/ 2073498 w 6259132"/>
              <a:gd name="connsiteY35" fmla="*/ 218941 h 643944"/>
              <a:gd name="connsiteX36" fmla="*/ 2125014 w 6259132"/>
              <a:gd name="connsiteY36" fmla="*/ 257578 h 643944"/>
              <a:gd name="connsiteX37" fmla="*/ 2137893 w 6259132"/>
              <a:gd name="connsiteY37" fmla="*/ 296214 h 643944"/>
              <a:gd name="connsiteX38" fmla="*/ 2202287 w 6259132"/>
              <a:gd name="connsiteY38" fmla="*/ 360609 h 643944"/>
              <a:gd name="connsiteX39" fmla="*/ 2266681 w 6259132"/>
              <a:gd name="connsiteY39" fmla="*/ 425003 h 643944"/>
              <a:gd name="connsiteX40" fmla="*/ 2331076 w 6259132"/>
              <a:gd name="connsiteY40" fmla="*/ 489397 h 643944"/>
              <a:gd name="connsiteX41" fmla="*/ 2343955 w 6259132"/>
              <a:gd name="connsiteY41" fmla="*/ 399245 h 643944"/>
              <a:gd name="connsiteX42" fmla="*/ 2511380 w 6259132"/>
              <a:gd name="connsiteY42" fmla="*/ 309093 h 643944"/>
              <a:gd name="connsiteX43" fmla="*/ 2562896 w 6259132"/>
              <a:gd name="connsiteY43" fmla="*/ 283335 h 643944"/>
              <a:gd name="connsiteX44" fmla="*/ 2743200 w 6259132"/>
              <a:gd name="connsiteY44" fmla="*/ 231820 h 643944"/>
              <a:gd name="connsiteX45" fmla="*/ 2781836 w 6259132"/>
              <a:gd name="connsiteY45" fmla="*/ 218941 h 643944"/>
              <a:gd name="connsiteX46" fmla="*/ 2923504 w 6259132"/>
              <a:gd name="connsiteY46" fmla="*/ 257578 h 643944"/>
              <a:gd name="connsiteX47" fmla="*/ 3000777 w 6259132"/>
              <a:gd name="connsiteY47" fmla="*/ 309093 h 643944"/>
              <a:gd name="connsiteX48" fmla="*/ 3206839 w 6259132"/>
              <a:gd name="connsiteY48" fmla="*/ 321972 h 643944"/>
              <a:gd name="connsiteX49" fmla="*/ 3618963 w 6259132"/>
              <a:gd name="connsiteY49" fmla="*/ 321972 h 643944"/>
              <a:gd name="connsiteX50" fmla="*/ 3670479 w 6259132"/>
              <a:gd name="connsiteY50" fmla="*/ 309093 h 643944"/>
              <a:gd name="connsiteX51" fmla="*/ 3747752 w 6259132"/>
              <a:gd name="connsiteY51" fmla="*/ 283335 h 643944"/>
              <a:gd name="connsiteX52" fmla="*/ 3825025 w 6259132"/>
              <a:gd name="connsiteY52" fmla="*/ 206062 h 643944"/>
              <a:gd name="connsiteX53" fmla="*/ 3915177 w 6259132"/>
              <a:gd name="connsiteY53" fmla="*/ 115910 h 643944"/>
              <a:gd name="connsiteX54" fmla="*/ 4005329 w 6259132"/>
              <a:gd name="connsiteY54" fmla="*/ 51516 h 643944"/>
              <a:gd name="connsiteX55" fmla="*/ 4043966 w 6259132"/>
              <a:gd name="connsiteY55" fmla="*/ 38637 h 643944"/>
              <a:gd name="connsiteX56" fmla="*/ 4250028 w 6259132"/>
              <a:gd name="connsiteY56" fmla="*/ 90152 h 643944"/>
              <a:gd name="connsiteX57" fmla="*/ 4275786 w 6259132"/>
              <a:gd name="connsiteY57" fmla="*/ 128789 h 643944"/>
              <a:gd name="connsiteX58" fmla="*/ 4353059 w 6259132"/>
              <a:gd name="connsiteY58" fmla="*/ 154547 h 643944"/>
              <a:gd name="connsiteX59" fmla="*/ 4430332 w 6259132"/>
              <a:gd name="connsiteY59" fmla="*/ 206062 h 643944"/>
              <a:gd name="connsiteX60" fmla="*/ 4481848 w 6259132"/>
              <a:gd name="connsiteY60" fmla="*/ 244699 h 643944"/>
              <a:gd name="connsiteX61" fmla="*/ 4520484 w 6259132"/>
              <a:gd name="connsiteY61" fmla="*/ 257578 h 643944"/>
              <a:gd name="connsiteX62" fmla="*/ 4572000 w 6259132"/>
              <a:gd name="connsiteY62" fmla="*/ 283335 h 643944"/>
              <a:gd name="connsiteX63" fmla="*/ 4623515 w 6259132"/>
              <a:gd name="connsiteY63" fmla="*/ 296214 h 643944"/>
              <a:gd name="connsiteX64" fmla="*/ 4675031 w 6259132"/>
              <a:gd name="connsiteY64" fmla="*/ 321972 h 643944"/>
              <a:gd name="connsiteX65" fmla="*/ 4713667 w 6259132"/>
              <a:gd name="connsiteY65" fmla="*/ 334851 h 643944"/>
              <a:gd name="connsiteX66" fmla="*/ 4752304 w 6259132"/>
              <a:gd name="connsiteY66" fmla="*/ 360609 h 643944"/>
              <a:gd name="connsiteX67" fmla="*/ 4829577 w 6259132"/>
              <a:gd name="connsiteY67" fmla="*/ 386366 h 643944"/>
              <a:gd name="connsiteX68" fmla="*/ 4868214 w 6259132"/>
              <a:gd name="connsiteY68" fmla="*/ 399245 h 643944"/>
              <a:gd name="connsiteX69" fmla="*/ 4958366 w 6259132"/>
              <a:gd name="connsiteY69" fmla="*/ 463639 h 643944"/>
              <a:gd name="connsiteX70" fmla="*/ 4997003 w 6259132"/>
              <a:gd name="connsiteY70" fmla="*/ 502276 h 643944"/>
              <a:gd name="connsiteX71" fmla="*/ 5048518 w 6259132"/>
              <a:gd name="connsiteY71" fmla="*/ 528034 h 643944"/>
              <a:gd name="connsiteX72" fmla="*/ 5087155 w 6259132"/>
              <a:gd name="connsiteY72" fmla="*/ 566670 h 643944"/>
              <a:gd name="connsiteX73" fmla="*/ 5177307 w 6259132"/>
              <a:gd name="connsiteY73" fmla="*/ 618186 h 643944"/>
              <a:gd name="connsiteX74" fmla="*/ 5215943 w 6259132"/>
              <a:gd name="connsiteY74" fmla="*/ 643944 h 643944"/>
              <a:gd name="connsiteX75" fmla="*/ 5357611 w 6259132"/>
              <a:gd name="connsiteY75" fmla="*/ 631065 h 643944"/>
              <a:gd name="connsiteX76" fmla="*/ 5460642 w 6259132"/>
              <a:gd name="connsiteY76" fmla="*/ 553792 h 643944"/>
              <a:gd name="connsiteX77" fmla="*/ 5550794 w 6259132"/>
              <a:gd name="connsiteY77" fmla="*/ 502276 h 643944"/>
              <a:gd name="connsiteX78" fmla="*/ 5628067 w 6259132"/>
              <a:gd name="connsiteY78" fmla="*/ 450761 h 643944"/>
              <a:gd name="connsiteX79" fmla="*/ 5666704 w 6259132"/>
              <a:gd name="connsiteY79" fmla="*/ 425003 h 643944"/>
              <a:gd name="connsiteX80" fmla="*/ 5743977 w 6259132"/>
              <a:gd name="connsiteY80" fmla="*/ 399245 h 643944"/>
              <a:gd name="connsiteX81" fmla="*/ 5821250 w 6259132"/>
              <a:gd name="connsiteY81" fmla="*/ 347730 h 643944"/>
              <a:gd name="connsiteX82" fmla="*/ 5872766 w 6259132"/>
              <a:gd name="connsiteY82" fmla="*/ 270456 h 643944"/>
              <a:gd name="connsiteX83" fmla="*/ 5885645 w 6259132"/>
              <a:gd name="connsiteY83" fmla="*/ 231820 h 643944"/>
              <a:gd name="connsiteX84" fmla="*/ 5924281 w 6259132"/>
              <a:gd name="connsiteY84" fmla="*/ 193183 h 643944"/>
              <a:gd name="connsiteX85" fmla="*/ 6143222 w 6259132"/>
              <a:gd name="connsiteY85" fmla="*/ 180304 h 643944"/>
              <a:gd name="connsiteX86" fmla="*/ 6259132 w 6259132"/>
              <a:gd name="connsiteY86" fmla="*/ 167425 h 643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6259132" h="643944">
                <a:moveTo>
                  <a:pt x="0" y="528034"/>
                </a:moveTo>
                <a:cubicBezTo>
                  <a:pt x="21465" y="519448"/>
                  <a:pt x="43716" y="512615"/>
                  <a:pt x="64394" y="502276"/>
                </a:cubicBezTo>
                <a:cubicBezTo>
                  <a:pt x="78238" y="495354"/>
                  <a:pt x="89592" y="484198"/>
                  <a:pt x="103031" y="476518"/>
                </a:cubicBezTo>
                <a:cubicBezTo>
                  <a:pt x="119700" y="466993"/>
                  <a:pt x="137374" y="459347"/>
                  <a:pt x="154546" y="450761"/>
                </a:cubicBezTo>
                <a:cubicBezTo>
                  <a:pt x="167425" y="433589"/>
                  <a:pt x="176693" y="412987"/>
                  <a:pt x="193183" y="399245"/>
                </a:cubicBezTo>
                <a:cubicBezTo>
                  <a:pt x="203612" y="390554"/>
                  <a:pt x="219952" y="392959"/>
                  <a:pt x="231819" y="386366"/>
                </a:cubicBezTo>
                <a:cubicBezTo>
                  <a:pt x="258880" y="371332"/>
                  <a:pt x="283335" y="352023"/>
                  <a:pt x="309093" y="334851"/>
                </a:cubicBezTo>
                <a:lnTo>
                  <a:pt x="347729" y="309093"/>
                </a:lnTo>
                <a:lnTo>
                  <a:pt x="399245" y="231820"/>
                </a:lnTo>
                <a:cubicBezTo>
                  <a:pt x="407831" y="218941"/>
                  <a:pt x="414058" y="204128"/>
                  <a:pt x="425003" y="193183"/>
                </a:cubicBezTo>
                <a:cubicBezTo>
                  <a:pt x="437882" y="180304"/>
                  <a:pt x="452457" y="168924"/>
                  <a:pt x="463639" y="154547"/>
                </a:cubicBezTo>
                <a:cubicBezTo>
                  <a:pt x="482645" y="130111"/>
                  <a:pt x="497983" y="103031"/>
                  <a:pt x="515155" y="77273"/>
                </a:cubicBezTo>
                <a:cubicBezTo>
                  <a:pt x="523741" y="64394"/>
                  <a:pt x="528529" y="47924"/>
                  <a:pt x="540912" y="38637"/>
                </a:cubicBezTo>
                <a:lnTo>
                  <a:pt x="592428" y="0"/>
                </a:lnTo>
                <a:cubicBezTo>
                  <a:pt x="613893" y="8586"/>
                  <a:pt x="637218" y="13505"/>
                  <a:pt x="656822" y="25758"/>
                </a:cubicBezTo>
                <a:cubicBezTo>
                  <a:pt x="672267" y="35411"/>
                  <a:pt x="684277" y="50017"/>
                  <a:pt x="695459" y="64394"/>
                </a:cubicBezTo>
                <a:cubicBezTo>
                  <a:pt x="714465" y="88830"/>
                  <a:pt x="721216" y="124497"/>
                  <a:pt x="746974" y="141668"/>
                </a:cubicBezTo>
                <a:lnTo>
                  <a:pt x="785611" y="167425"/>
                </a:lnTo>
                <a:cubicBezTo>
                  <a:pt x="794197" y="180304"/>
                  <a:pt x="800424" y="195117"/>
                  <a:pt x="811369" y="206062"/>
                </a:cubicBezTo>
                <a:cubicBezTo>
                  <a:pt x="822314" y="217007"/>
                  <a:pt x="840096" y="219929"/>
                  <a:pt x="850005" y="231820"/>
                </a:cubicBezTo>
                <a:cubicBezTo>
                  <a:pt x="892995" y="283408"/>
                  <a:pt x="861800" y="273656"/>
                  <a:pt x="888642" y="321972"/>
                </a:cubicBezTo>
                <a:cubicBezTo>
                  <a:pt x="962657" y="455200"/>
                  <a:pt x="908046" y="354256"/>
                  <a:pt x="991673" y="437882"/>
                </a:cubicBezTo>
                <a:cubicBezTo>
                  <a:pt x="1002618" y="448827"/>
                  <a:pt x="1005344" y="466849"/>
                  <a:pt x="1017431" y="476518"/>
                </a:cubicBezTo>
                <a:cubicBezTo>
                  <a:pt x="1028032" y="484998"/>
                  <a:pt x="1044200" y="482804"/>
                  <a:pt x="1056067" y="489397"/>
                </a:cubicBezTo>
                <a:cubicBezTo>
                  <a:pt x="1083128" y="504431"/>
                  <a:pt x="1111451" y="519023"/>
                  <a:pt x="1133341" y="540913"/>
                </a:cubicBezTo>
                <a:cubicBezTo>
                  <a:pt x="1220213" y="627785"/>
                  <a:pt x="1176057" y="606667"/>
                  <a:pt x="1249250" y="631065"/>
                </a:cubicBezTo>
                <a:cubicBezTo>
                  <a:pt x="1266422" y="622479"/>
                  <a:pt x="1285143" y="616466"/>
                  <a:pt x="1300766" y="605307"/>
                </a:cubicBezTo>
                <a:cubicBezTo>
                  <a:pt x="1367226" y="557836"/>
                  <a:pt x="1309905" y="574979"/>
                  <a:pt x="1378039" y="540913"/>
                </a:cubicBezTo>
                <a:cubicBezTo>
                  <a:pt x="1390181" y="534842"/>
                  <a:pt x="1404198" y="533382"/>
                  <a:pt x="1416676" y="528034"/>
                </a:cubicBezTo>
                <a:cubicBezTo>
                  <a:pt x="1434322" y="520471"/>
                  <a:pt x="1449841" y="507922"/>
                  <a:pt x="1468191" y="502276"/>
                </a:cubicBezTo>
                <a:cubicBezTo>
                  <a:pt x="1561186" y="473662"/>
                  <a:pt x="1615607" y="473367"/>
                  <a:pt x="1712890" y="463639"/>
                </a:cubicBezTo>
                <a:cubicBezTo>
                  <a:pt x="1730062" y="446467"/>
                  <a:pt x="1750290" y="431885"/>
                  <a:pt x="1764405" y="412124"/>
                </a:cubicBezTo>
                <a:cubicBezTo>
                  <a:pt x="1845775" y="298205"/>
                  <a:pt x="1697244" y="453873"/>
                  <a:pt x="1803042" y="334851"/>
                </a:cubicBezTo>
                <a:cubicBezTo>
                  <a:pt x="1827243" y="307625"/>
                  <a:pt x="1880315" y="257578"/>
                  <a:pt x="1880315" y="257578"/>
                </a:cubicBezTo>
                <a:cubicBezTo>
                  <a:pt x="1884608" y="244699"/>
                  <a:pt x="1880788" y="224455"/>
                  <a:pt x="1893194" y="218941"/>
                </a:cubicBezTo>
                <a:cubicBezTo>
                  <a:pt x="1954735" y="191589"/>
                  <a:pt x="2012938" y="208847"/>
                  <a:pt x="2073498" y="218941"/>
                </a:cubicBezTo>
                <a:cubicBezTo>
                  <a:pt x="2090670" y="231820"/>
                  <a:pt x="2111272" y="241088"/>
                  <a:pt x="2125014" y="257578"/>
                </a:cubicBezTo>
                <a:cubicBezTo>
                  <a:pt x="2133705" y="268007"/>
                  <a:pt x="2131822" y="284072"/>
                  <a:pt x="2137893" y="296214"/>
                </a:cubicBezTo>
                <a:cubicBezTo>
                  <a:pt x="2159358" y="339145"/>
                  <a:pt x="2163649" y="334850"/>
                  <a:pt x="2202287" y="360609"/>
                </a:cubicBezTo>
                <a:cubicBezTo>
                  <a:pt x="2270975" y="463638"/>
                  <a:pt x="2180822" y="339144"/>
                  <a:pt x="2266681" y="425003"/>
                </a:cubicBezTo>
                <a:cubicBezTo>
                  <a:pt x="2352537" y="510859"/>
                  <a:pt x="2228047" y="420711"/>
                  <a:pt x="2331076" y="489397"/>
                </a:cubicBezTo>
                <a:cubicBezTo>
                  <a:pt x="2335369" y="459346"/>
                  <a:pt x="2327658" y="424855"/>
                  <a:pt x="2343955" y="399245"/>
                </a:cubicBezTo>
                <a:cubicBezTo>
                  <a:pt x="2366408" y="363961"/>
                  <a:pt x="2479401" y="323629"/>
                  <a:pt x="2511380" y="309093"/>
                </a:cubicBezTo>
                <a:cubicBezTo>
                  <a:pt x="2528858" y="301148"/>
                  <a:pt x="2545070" y="290465"/>
                  <a:pt x="2562896" y="283335"/>
                </a:cubicBezTo>
                <a:cubicBezTo>
                  <a:pt x="2686929" y="233722"/>
                  <a:pt x="2596649" y="280672"/>
                  <a:pt x="2743200" y="231820"/>
                </a:cubicBezTo>
                <a:lnTo>
                  <a:pt x="2781836" y="218941"/>
                </a:lnTo>
                <a:cubicBezTo>
                  <a:pt x="2816396" y="225853"/>
                  <a:pt x="2895491" y="238903"/>
                  <a:pt x="2923504" y="257578"/>
                </a:cubicBezTo>
                <a:cubicBezTo>
                  <a:pt x="2949262" y="274750"/>
                  <a:pt x="2969880" y="307162"/>
                  <a:pt x="3000777" y="309093"/>
                </a:cubicBezTo>
                <a:lnTo>
                  <a:pt x="3206839" y="321972"/>
                </a:lnTo>
                <a:cubicBezTo>
                  <a:pt x="3384092" y="351515"/>
                  <a:pt x="3301649" y="343126"/>
                  <a:pt x="3618963" y="321972"/>
                </a:cubicBezTo>
                <a:cubicBezTo>
                  <a:pt x="3636624" y="320795"/>
                  <a:pt x="3653525" y="314179"/>
                  <a:pt x="3670479" y="309093"/>
                </a:cubicBezTo>
                <a:cubicBezTo>
                  <a:pt x="3696485" y="301291"/>
                  <a:pt x="3747752" y="283335"/>
                  <a:pt x="3747752" y="283335"/>
                </a:cubicBezTo>
                <a:cubicBezTo>
                  <a:pt x="3773510" y="257577"/>
                  <a:pt x="3804819" y="236371"/>
                  <a:pt x="3825025" y="206062"/>
                </a:cubicBezTo>
                <a:cubicBezTo>
                  <a:pt x="3884071" y="117494"/>
                  <a:pt x="3847173" y="138579"/>
                  <a:pt x="3915177" y="115910"/>
                </a:cubicBezTo>
                <a:cubicBezTo>
                  <a:pt x="3936642" y="51515"/>
                  <a:pt x="3915177" y="81566"/>
                  <a:pt x="4005329" y="51516"/>
                </a:cubicBezTo>
                <a:lnTo>
                  <a:pt x="4043966" y="38637"/>
                </a:lnTo>
                <a:cubicBezTo>
                  <a:pt x="4186742" y="49620"/>
                  <a:pt x="4185741" y="13009"/>
                  <a:pt x="4250028" y="90152"/>
                </a:cubicBezTo>
                <a:cubicBezTo>
                  <a:pt x="4259937" y="102043"/>
                  <a:pt x="4262660" y="120585"/>
                  <a:pt x="4275786" y="128789"/>
                </a:cubicBezTo>
                <a:cubicBezTo>
                  <a:pt x="4298810" y="143179"/>
                  <a:pt x="4353059" y="154547"/>
                  <a:pt x="4353059" y="154547"/>
                </a:cubicBezTo>
                <a:cubicBezTo>
                  <a:pt x="4442975" y="244461"/>
                  <a:pt x="4343352" y="156358"/>
                  <a:pt x="4430332" y="206062"/>
                </a:cubicBezTo>
                <a:cubicBezTo>
                  <a:pt x="4448969" y="216712"/>
                  <a:pt x="4463211" y="234049"/>
                  <a:pt x="4481848" y="244699"/>
                </a:cubicBezTo>
                <a:cubicBezTo>
                  <a:pt x="4493635" y="251434"/>
                  <a:pt x="4508006" y="252230"/>
                  <a:pt x="4520484" y="257578"/>
                </a:cubicBezTo>
                <a:cubicBezTo>
                  <a:pt x="4538130" y="265141"/>
                  <a:pt x="4554024" y="276594"/>
                  <a:pt x="4572000" y="283335"/>
                </a:cubicBezTo>
                <a:cubicBezTo>
                  <a:pt x="4588573" y="289550"/>
                  <a:pt x="4606942" y="289999"/>
                  <a:pt x="4623515" y="296214"/>
                </a:cubicBezTo>
                <a:cubicBezTo>
                  <a:pt x="4641491" y="302955"/>
                  <a:pt x="4657384" y="314409"/>
                  <a:pt x="4675031" y="321972"/>
                </a:cubicBezTo>
                <a:cubicBezTo>
                  <a:pt x="4687509" y="327320"/>
                  <a:pt x="4701525" y="328780"/>
                  <a:pt x="4713667" y="334851"/>
                </a:cubicBezTo>
                <a:cubicBezTo>
                  <a:pt x="4727511" y="341773"/>
                  <a:pt x="4738159" y="354323"/>
                  <a:pt x="4752304" y="360609"/>
                </a:cubicBezTo>
                <a:cubicBezTo>
                  <a:pt x="4777115" y="371636"/>
                  <a:pt x="4803819" y="377780"/>
                  <a:pt x="4829577" y="386366"/>
                </a:cubicBezTo>
                <a:lnTo>
                  <a:pt x="4868214" y="399245"/>
                </a:lnTo>
                <a:cubicBezTo>
                  <a:pt x="4968666" y="499700"/>
                  <a:pt x="4839709" y="378885"/>
                  <a:pt x="4958366" y="463639"/>
                </a:cubicBezTo>
                <a:cubicBezTo>
                  <a:pt x="4973187" y="474225"/>
                  <a:pt x="4982182" y="491689"/>
                  <a:pt x="4997003" y="502276"/>
                </a:cubicBezTo>
                <a:cubicBezTo>
                  <a:pt x="5012625" y="513435"/>
                  <a:pt x="5032895" y="516875"/>
                  <a:pt x="5048518" y="528034"/>
                </a:cubicBezTo>
                <a:cubicBezTo>
                  <a:pt x="5063339" y="538620"/>
                  <a:pt x="5073163" y="555010"/>
                  <a:pt x="5087155" y="566670"/>
                </a:cubicBezTo>
                <a:cubicBezTo>
                  <a:pt x="5121389" y="595198"/>
                  <a:pt x="5137221" y="595279"/>
                  <a:pt x="5177307" y="618186"/>
                </a:cubicBezTo>
                <a:cubicBezTo>
                  <a:pt x="5190746" y="625865"/>
                  <a:pt x="5203064" y="635358"/>
                  <a:pt x="5215943" y="643944"/>
                </a:cubicBezTo>
                <a:cubicBezTo>
                  <a:pt x="5263166" y="639651"/>
                  <a:pt x="5311114" y="640364"/>
                  <a:pt x="5357611" y="631065"/>
                </a:cubicBezTo>
                <a:cubicBezTo>
                  <a:pt x="5408598" y="620868"/>
                  <a:pt x="5423693" y="585462"/>
                  <a:pt x="5460642" y="553792"/>
                </a:cubicBezTo>
                <a:cubicBezTo>
                  <a:pt x="5495293" y="524092"/>
                  <a:pt x="5510192" y="526637"/>
                  <a:pt x="5550794" y="502276"/>
                </a:cubicBezTo>
                <a:cubicBezTo>
                  <a:pt x="5577339" y="486349"/>
                  <a:pt x="5602309" y="467933"/>
                  <a:pt x="5628067" y="450761"/>
                </a:cubicBezTo>
                <a:cubicBezTo>
                  <a:pt x="5640946" y="442175"/>
                  <a:pt x="5652020" y="429898"/>
                  <a:pt x="5666704" y="425003"/>
                </a:cubicBezTo>
                <a:cubicBezTo>
                  <a:pt x="5692462" y="416417"/>
                  <a:pt x="5721386" y="414306"/>
                  <a:pt x="5743977" y="399245"/>
                </a:cubicBezTo>
                <a:lnTo>
                  <a:pt x="5821250" y="347730"/>
                </a:lnTo>
                <a:cubicBezTo>
                  <a:pt x="5838422" y="321972"/>
                  <a:pt x="5862976" y="299825"/>
                  <a:pt x="5872766" y="270456"/>
                </a:cubicBezTo>
                <a:cubicBezTo>
                  <a:pt x="5877059" y="257577"/>
                  <a:pt x="5878115" y="243115"/>
                  <a:pt x="5885645" y="231820"/>
                </a:cubicBezTo>
                <a:cubicBezTo>
                  <a:pt x="5895748" y="216665"/>
                  <a:pt x="5906421" y="196755"/>
                  <a:pt x="5924281" y="193183"/>
                </a:cubicBezTo>
                <a:cubicBezTo>
                  <a:pt x="5995968" y="178845"/>
                  <a:pt x="6070242" y="184597"/>
                  <a:pt x="6143222" y="180304"/>
                </a:cubicBezTo>
                <a:cubicBezTo>
                  <a:pt x="6233199" y="165308"/>
                  <a:pt x="6194383" y="167425"/>
                  <a:pt x="6259132" y="167425"/>
                </a:cubicBez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43189" y="2204864"/>
            <a:ext cx="1440160" cy="770156"/>
          </a:xfrm>
          <a:prstGeom prst="rect">
            <a:avLst/>
          </a:prstGeom>
          <a:solidFill>
            <a:schemeClr val="lt1">
              <a:alpha val="31000"/>
            </a:schemeClr>
          </a:solidFill>
        </p:spPr>
        <p:style>
          <a:lnRef idx="2">
            <a:schemeClr val="accent2"/>
          </a:lnRef>
          <a:fillRef idx="100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1475656" y="2475749"/>
            <a:ext cx="6259132" cy="643944"/>
          </a:xfrm>
          <a:custGeom>
            <a:avLst/>
            <a:gdLst>
              <a:gd name="connsiteX0" fmla="*/ 0 w 6259132"/>
              <a:gd name="connsiteY0" fmla="*/ 528034 h 643944"/>
              <a:gd name="connsiteX1" fmla="*/ 64394 w 6259132"/>
              <a:gd name="connsiteY1" fmla="*/ 502276 h 643944"/>
              <a:gd name="connsiteX2" fmla="*/ 103031 w 6259132"/>
              <a:gd name="connsiteY2" fmla="*/ 476518 h 643944"/>
              <a:gd name="connsiteX3" fmla="*/ 154546 w 6259132"/>
              <a:gd name="connsiteY3" fmla="*/ 450761 h 643944"/>
              <a:gd name="connsiteX4" fmla="*/ 193183 w 6259132"/>
              <a:gd name="connsiteY4" fmla="*/ 399245 h 643944"/>
              <a:gd name="connsiteX5" fmla="*/ 231819 w 6259132"/>
              <a:gd name="connsiteY5" fmla="*/ 386366 h 643944"/>
              <a:gd name="connsiteX6" fmla="*/ 309093 w 6259132"/>
              <a:gd name="connsiteY6" fmla="*/ 334851 h 643944"/>
              <a:gd name="connsiteX7" fmla="*/ 347729 w 6259132"/>
              <a:gd name="connsiteY7" fmla="*/ 309093 h 643944"/>
              <a:gd name="connsiteX8" fmla="*/ 399245 w 6259132"/>
              <a:gd name="connsiteY8" fmla="*/ 231820 h 643944"/>
              <a:gd name="connsiteX9" fmla="*/ 425003 w 6259132"/>
              <a:gd name="connsiteY9" fmla="*/ 193183 h 643944"/>
              <a:gd name="connsiteX10" fmla="*/ 463639 w 6259132"/>
              <a:gd name="connsiteY10" fmla="*/ 154547 h 643944"/>
              <a:gd name="connsiteX11" fmla="*/ 515155 w 6259132"/>
              <a:gd name="connsiteY11" fmla="*/ 77273 h 643944"/>
              <a:gd name="connsiteX12" fmla="*/ 540912 w 6259132"/>
              <a:gd name="connsiteY12" fmla="*/ 38637 h 643944"/>
              <a:gd name="connsiteX13" fmla="*/ 592428 w 6259132"/>
              <a:gd name="connsiteY13" fmla="*/ 0 h 643944"/>
              <a:gd name="connsiteX14" fmla="*/ 656822 w 6259132"/>
              <a:gd name="connsiteY14" fmla="*/ 25758 h 643944"/>
              <a:gd name="connsiteX15" fmla="*/ 695459 w 6259132"/>
              <a:gd name="connsiteY15" fmla="*/ 64394 h 643944"/>
              <a:gd name="connsiteX16" fmla="*/ 746974 w 6259132"/>
              <a:gd name="connsiteY16" fmla="*/ 141668 h 643944"/>
              <a:gd name="connsiteX17" fmla="*/ 785611 w 6259132"/>
              <a:gd name="connsiteY17" fmla="*/ 167425 h 643944"/>
              <a:gd name="connsiteX18" fmla="*/ 811369 w 6259132"/>
              <a:gd name="connsiteY18" fmla="*/ 206062 h 643944"/>
              <a:gd name="connsiteX19" fmla="*/ 850005 w 6259132"/>
              <a:gd name="connsiteY19" fmla="*/ 231820 h 643944"/>
              <a:gd name="connsiteX20" fmla="*/ 888642 w 6259132"/>
              <a:gd name="connsiteY20" fmla="*/ 321972 h 643944"/>
              <a:gd name="connsiteX21" fmla="*/ 991673 w 6259132"/>
              <a:gd name="connsiteY21" fmla="*/ 437882 h 643944"/>
              <a:gd name="connsiteX22" fmla="*/ 1017431 w 6259132"/>
              <a:gd name="connsiteY22" fmla="*/ 476518 h 643944"/>
              <a:gd name="connsiteX23" fmla="*/ 1056067 w 6259132"/>
              <a:gd name="connsiteY23" fmla="*/ 489397 h 643944"/>
              <a:gd name="connsiteX24" fmla="*/ 1133341 w 6259132"/>
              <a:gd name="connsiteY24" fmla="*/ 540913 h 643944"/>
              <a:gd name="connsiteX25" fmla="*/ 1249250 w 6259132"/>
              <a:gd name="connsiteY25" fmla="*/ 631065 h 643944"/>
              <a:gd name="connsiteX26" fmla="*/ 1300766 w 6259132"/>
              <a:gd name="connsiteY26" fmla="*/ 605307 h 643944"/>
              <a:gd name="connsiteX27" fmla="*/ 1378039 w 6259132"/>
              <a:gd name="connsiteY27" fmla="*/ 540913 h 643944"/>
              <a:gd name="connsiteX28" fmla="*/ 1416676 w 6259132"/>
              <a:gd name="connsiteY28" fmla="*/ 528034 h 643944"/>
              <a:gd name="connsiteX29" fmla="*/ 1468191 w 6259132"/>
              <a:gd name="connsiteY29" fmla="*/ 502276 h 643944"/>
              <a:gd name="connsiteX30" fmla="*/ 1712890 w 6259132"/>
              <a:gd name="connsiteY30" fmla="*/ 463639 h 643944"/>
              <a:gd name="connsiteX31" fmla="*/ 1764405 w 6259132"/>
              <a:gd name="connsiteY31" fmla="*/ 412124 h 643944"/>
              <a:gd name="connsiteX32" fmla="*/ 1803042 w 6259132"/>
              <a:gd name="connsiteY32" fmla="*/ 334851 h 643944"/>
              <a:gd name="connsiteX33" fmla="*/ 1880315 w 6259132"/>
              <a:gd name="connsiteY33" fmla="*/ 257578 h 643944"/>
              <a:gd name="connsiteX34" fmla="*/ 1893194 w 6259132"/>
              <a:gd name="connsiteY34" fmla="*/ 218941 h 643944"/>
              <a:gd name="connsiteX35" fmla="*/ 2073498 w 6259132"/>
              <a:gd name="connsiteY35" fmla="*/ 218941 h 643944"/>
              <a:gd name="connsiteX36" fmla="*/ 2125014 w 6259132"/>
              <a:gd name="connsiteY36" fmla="*/ 257578 h 643944"/>
              <a:gd name="connsiteX37" fmla="*/ 2137893 w 6259132"/>
              <a:gd name="connsiteY37" fmla="*/ 296214 h 643944"/>
              <a:gd name="connsiteX38" fmla="*/ 2202287 w 6259132"/>
              <a:gd name="connsiteY38" fmla="*/ 360609 h 643944"/>
              <a:gd name="connsiteX39" fmla="*/ 2266681 w 6259132"/>
              <a:gd name="connsiteY39" fmla="*/ 425003 h 643944"/>
              <a:gd name="connsiteX40" fmla="*/ 2331076 w 6259132"/>
              <a:gd name="connsiteY40" fmla="*/ 489397 h 643944"/>
              <a:gd name="connsiteX41" fmla="*/ 2343955 w 6259132"/>
              <a:gd name="connsiteY41" fmla="*/ 399245 h 643944"/>
              <a:gd name="connsiteX42" fmla="*/ 2511380 w 6259132"/>
              <a:gd name="connsiteY42" fmla="*/ 309093 h 643944"/>
              <a:gd name="connsiteX43" fmla="*/ 2562896 w 6259132"/>
              <a:gd name="connsiteY43" fmla="*/ 283335 h 643944"/>
              <a:gd name="connsiteX44" fmla="*/ 2743200 w 6259132"/>
              <a:gd name="connsiteY44" fmla="*/ 231820 h 643944"/>
              <a:gd name="connsiteX45" fmla="*/ 2781836 w 6259132"/>
              <a:gd name="connsiteY45" fmla="*/ 218941 h 643944"/>
              <a:gd name="connsiteX46" fmla="*/ 2923504 w 6259132"/>
              <a:gd name="connsiteY46" fmla="*/ 257578 h 643944"/>
              <a:gd name="connsiteX47" fmla="*/ 3000777 w 6259132"/>
              <a:gd name="connsiteY47" fmla="*/ 309093 h 643944"/>
              <a:gd name="connsiteX48" fmla="*/ 3206839 w 6259132"/>
              <a:gd name="connsiteY48" fmla="*/ 321972 h 643944"/>
              <a:gd name="connsiteX49" fmla="*/ 3618963 w 6259132"/>
              <a:gd name="connsiteY49" fmla="*/ 321972 h 643944"/>
              <a:gd name="connsiteX50" fmla="*/ 3670479 w 6259132"/>
              <a:gd name="connsiteY50" fmla="*/ 309093 h 643944"/>
              <a:gd name="connsiteX51" fmla="*/ 3747752 w 6259132"/>
              <a:gd name="connsiteY51" fmla="*/ 283335 h 643944"/>
              <a:gd name="connsiteX52" fmla="*/ 3825025 w 6259132"/>
              <a:gd name="connsiteY52" fmla="*/ 206062 h 643944"/>
              <a:gd name="connsiteX53" fmla="*/ 3915177 w 6259132"/>
              <a:gd name="connsiteY53" fmla="*/ 115910 h 643944"/>
              <a:gd name="connsiteX54" fmla="*/ 4005329 w 6259132"/>
              <a:gd name="connsiteY54" fmla="*/ 51516 h 643944"/>
              <a:gd name="connsiteX55" fmla="*/ 4043966 w 6259132"/>
              <a:gd name="connsiteY55" fmla="*/ 38637 h 643944"/>
              <a:gd name="connsiteX56" fmla="*/ 4250028 w 6259132"/>
              <a:gd name="connsiteY56" fmla="*/ 90152 h 643944"/>
              <a:gd name="connsiteX57" fmla="*/ 4275786 w 6259132"/>
              <a:gd name="connsiteY57" fmla="*/ 128789 h 643944"/>
              <a:gd name="connsiteX58" fmla="*/ 4353059 w 6259132"/>
              <a:gd name="connsiteY58" fmla="*/ 154547 h 643944"/>
              <a:gd name="connsiteX59" fmla="*/ 4430332 w 6259132"/>
              <a:gd name="connsiteY59" fmla="*/ 206062 h 643944"/>
              <a:gd name="connsiteX60" fmla="*/ 4481848 w 6259132"/>
              <a:gd name="connsiteY60" fmla="*/ 244699 h 643944"/>
              <a:gd name="connsiteX61" fmla="*/ 4520484 w 6259132"/>
              <a:gd name="connsiteY61" fmla="*/ 257578 h 643944"/>
              <a:gd name="connsiteX62" fmla="*/ 4572000 w 6259132"/>
              <a:gd name="connsiteY62" fmla="*/ 283335 h 643944"/>
              <a:gd name="connsiteX63" fmla="*/ 4623515 w 6259132"/>
              <a:gd name="connsiteY63" fmla="*/ 296214 h 643944"/>
              <a:gd name="connsiteX64" fmla="*/ 4675031 w 6259132"/>
              <a:gd name="connsiteY64" fmla="*/ 321972 h 643944"/>
              <a:gd name="connsiteX65" fmla="*/ 4713667 w 6259132"/>
              <a:gd name="connsiteY65" fmla="*/ 334851 h 643944"/>
              <a:gd name="connsiteX66" fmla="*/ 4752304 w 6259132"/>
              <a:gd name="connsiteY66" fmla="*/ 360609 h 643944"/>
              <a:gd name="connsiteX67" fmla="*/ 4829577 w 6259132"/>
              <a:gd name="connsiteY67" fmla="*/ 386366 h 643944"/>
              <a:gd name="connsiteX68" fmla="*/ 4868214 w 6259132"/>
              <a:gd name="connsiteY68" fmla="*/ 399245 h 643944"/>
              <a:gd name="connsiteX69" fmla="*/ 4958366 w 6259132"/>
              <a:gd name="connsiteY69" fmla="*/ 463639 h 643944"/>
              <a:gd name="connsiteX70" fmla="*/ 4997003 w 6259132"/>
              <a:gd name="connsiteY70" fmla="*/ 502276 h 643944"/>
              <a:gd name="connsiteX71" fmla="*/ 5048518 w 6259132"/>
              <a:gd name="connsiteY71" fmla="*/ 528034 h 643944"/>
              <a:gd name="connsiteX72" fmla="*/ 5087155 w 6259132"/>
              <a:gd name="connsiteY72" fmla="*/ 566670 h 643944"/>
              <a:gd name="connsiteX73" fmla="*/ 5177307 w 6259132"/>
              <a:gd name="connsiteY73" fmla="*/ 618186 h 643944"/>
              <a:gd name="connsiteX74" fmla="*/ 5215943 w 6259132"/>
              <a:gd name="connsiteY74" fmla="*/ 643944 h 643944"/>
              <a:gd name="connsiteX75" fmla="*/ 5357611 w 6259132"/>
              <a:gd name="connsiteY75" fmla="*/ 631065 h 643944"/>
              <a:gd name="connsiteX76" fmla="*/ 5460642 w 6259132"/>
              <a:gd name="connsiteY76" fmla="*/ 553792 h 643944"/>
              <a:gd name="connsiteX77" fmla="*/ 5550794 w 6259132"/>
              <a:gd name="connsiteY77" fmla="*/ 502276 h 643944"/>
              <a:gd name="connsiteX78" fmla="*/ 5628067 w 6259132"/>
              <a:gd name="connsiteY78" fmla="*/ 450761 h 643944"/>
              <a:gd name="connsiteX79" fmla="*/ 5666704 w 6259132"/>
              <a:gd name="connsiteY79" fmla="*/ 425003 h 643944"/>
              <a:gd name="connsiteX80" fmla="*/ 5743977 w 6259132"/>
              <a:gd name="connsiteY80" fmla="*/ 399245 h 643944"/>
              <a:gd name="connsiteX81" fmla="*/ 5821250 w 6259132"/>
              <a:gd name="connsiteY81" fmla="*/ 347730 h 643944"/>
              <a:gd name="connsiteX82" fmla="*/ 5872766 w 6259132"/>
              <a:gd name="connsiteY82" fmla="*/ 270456 h 643944"/>
              <a:gd name="connsiteX83" fmla="*/ 5885645 w 6259132"/>
              <a:gd name="connsiteY83" fmla="*/ 231820 h 643944"/>
              <a:gd name="connsiteX84" fmla="*/ 5924281 w 6259132"/>
              <a:gd name="connsiteY84" fmla="*/ 193183 h 643944"/>
              <a:gd name="connsiteX85" fmla="*/ 6143222 w 6259132"/>
              <a:gd name="connsiteY85" fmla="*/ 180304 h 643944"/>
              <a:gd name="connsiteX86" fmla="*/ 6259132 w 6259132"/>
              <a:gd name="connsiteY86" fmla="*/ 167425 h 643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6259132" h="643944">
                <a:moveTo>
                  <a:pt x="0" y="528034"/>
                </a:moveTo>
                <a:cubicBezTo>
                  <a:pt x="21465" y="519448"/>
                  <a:pt x="43716" y="512615"/>
                  <a:pt x="64394" y="502276"/>
                </a:cubicBezTo>
                <a:cubicBezTo>
                  <a:pt x="78238" y="495354"/>
                  <a:pt x="89592" y="484198"/>
                  <a:pt x="103031" y="476518"/>
                </a:cubicBezTo>
                <a:cubicBezTo>
                  <a:pt x="119700" y="466993"/>
                  <a:pt x="137374" y="459347"/>
                  <a:pt x="154546" y="450761"/>
                </a:cubicBezTo>
                <a:cubicBezTo>
                  <a:pt x="167425" y="433589"/>
                  <a:pt x="176693" y="412987"/>
                  <a:pt x="193183" y="399245"/>
                </a:cubicBezTo>
                <a:cubicBezTo>
                  <a:pt x="203612" y="390554"/>
                  <a:pt x="219952" y="392959"/>
                  <a:pt x="231819" y="386366"/>
                </a:cubicBezTo>
                <a:cubicBezTo>
                  <a:pt x="258880" y="371332"/>
                  <a:pt x="283335" y="352023"/>
                  <a:pt x="309093" y="334851"/>
                </a:cubicBezTo>
                <a:lnTo>
                  <a:pt x="347729" y="309093"/>
                </a:lnTo>
                <a:lnTo>
                  <a:pt x="399245" y="231820"/>
                </a:lnTo>
                <a:cubicBezTo>
                  <a:pt x="407831" y="218941"/>
                  <a:pt x="414058" y="204128"/>
                  <a:pt x="425003" y="193183"/>
                </a:cubicBezTo>
                <a:cubicBezTo>
                  <a:pt x="437882" y="180304"/>
                  <a:pt x="452457" y="168924"/>
                  <a:pt x="463639" y="154547"/>
                </a:cubicBezTo>
                <a:cubicBezTo>
                  <a:pt x="482645" y="130111"/>
                  <a:pt x="497983" y="103031"/>
                  <a:pt x="515155" y="77273"/>
                </a:cubicBezTo>
                <a:cubicBezTo>
                  <a:pt x="523741" y="64394"/>
                  <a:pt x="528529" y="47924"/>
                  <a:pt x="540912" y="38637"/>
                </a:cubicBezTo>
                <a:lnTo>
                  <a:pt x="592428" y="0"/>
                </a:lnTo>
                <a:cubicBezTo>
                  <a:pt x="613893" y="8586"/>
                  <a:pt x="637218" y="13505"/>
                  <a:pt x="656822" y="25758"/>
                </a:cubicBezTo>
                <a:cubicBezTo>
                  <a:pt x="672267" y="35411"/>
                  <a:pt x="684277" y="50017"/>
                  <a:pt x="695459" y="64394"/>
                </a:cubicBezTo>
                <a:cubicBezTo>
                  <a:pt x="714465" y="88830"/>
                  <a:pt x="721216" y="124497"/>
                  <a:pt x="746974" y="141668"/>
                </a:cubicBezTo>
                <a:lnTo>
                  <a:pt x="785611" y="167425"/>
                </a:lnTo>
                <a:cubicBezTo>
                  <a:pt x="794197" y="180304"/>
                  <a:pt x="800424" y="195117"/>
                  <a:pt x="811369" y="206062"/>
                </a:cubicBezTo>
                <a:cubicBezTo>
                  <a:pt x="822314" y="217007"/>
                  <a:pt x="840096" y="219929"/>
                  <a:pt x="850005" y="231820"/>
                </a:cubicBezTo>
                <a:cubicBezTo>
                  <a:pt x="892995" y="283408"/>
                  <a:pt x="861800" y="273656"/>
                  <a:pt x="888642" y="321972"/>
                </a:cubicBezTo>
                <a:cubicBezTo>
                  <a:pt x="962657" y="455200"/>
                  <a:pt x="908046" y="354256"/>
                  <a:pt x="991673" y="437882"/>
                </a:cubicBezTo>
                <a:cubicBezTo>
                  <a:pt x="1002618" y="448827"/>
                  <a:pt x="1005344" y="466849"/>
                  <a:pt x="1017431" y="476518"/>
                </a:cubicBezTo>
                <a:cubicBezTo>
                  <a:pt x="1028032" y="484998"/>
                  <a:pt x="1044200" y="482804"/>
                  <a:pt x="1056067" y="489397"/>
                </a:cubicBezTo>
                <a:cubicBezTo>
                  <a:pt x="1083128" y="504431"/>
                  <a:pt x="1111451" y="519023"/>
                  <a:pt x="1133341" y="540913"/>
                </a:cubicBezTo>
                <a:cubicBezTo>
                  <a:pt x="1220213" y="627785"/>
                  <a:pt x="1176057" y="606667"/>
                  <a:pt x="1249250" y="631065"/>
                </a:cubicBezTo>
                <a:cubicBezTo>
                  <a:pt x="1266422" y="622479"/>
                  <a:pt x="1285143" y="616466"/>
                  <a:pt x="1300766" y="605307"/>
                </a:cubicBezTo>
                <a:cubicBezTo>
                  <a:pt x="1367226" y="557836"/>
                  <a:pt x="1309905" y="574979"/>
                  <a:pt x="1378039" y="540913"/>
                </a:cubicBezTo>
                <a:cubicBezTo>
                  <a:pt x="1390181" y="534842"/>
                  <a:pt x="1404198" y="533382"/>
                  <a:pt x="1416676" y="528034"/>
                </a:cubicBezTo>
                <a:cubicBezTo>
                  <a:pt x="1434322" y="520471"/>
                  <a:pt x="1449841" y="507922"/>
                  <a:pt x="1468191" y="502276"/>
                </a:cubicBezTo>
                <a:cubicBezTo>
                  <a:pt x="1561186" y="473662"/>
                  <a:pt x="1615607" y="473367"/>
                  <a:pt x="1712890" y="463639"/>
                </a:cubicBezTo>
                <a:cubicBezTo>
                  <a:pt x="1730062" y="446467"/>
                  <a:pt x="1750290" y="431885"/>
                  <a:pt x="1764405" y="412124"/>
                </a:cubicBezTo>
                <a:cubicBezTo>
                  <a:pt x="1845775" y="298205"/>
                  <a:pt x="1697244" y="453873"/>
                  <a:pt x="1803042" y="334851"/>
                </a:cubicBezTo>
                <a:cubicBezTo>
                  <a:pt x="1827243" y="307625"/>
                  <a:pt x="1880315" y="257578"/>
                  <a:pt x="1880315" y="257578"/>
                </a:cubicBezTo>
                <a:cubicBezTo>
                  <a:pt x="1884608" y="244699"/>
                  <a:pt x="1880788" y="224455"/>
                  <a:pt x="1893194" y="218941"/>
                </a:cubicBezTo>
                <a:cubicBezTo>
                  <a:pt x="1954735" y="191589"/>
                  <a:pt x="2012938" y="208847"/>
                  <a:pt x="2073498" y="218941"/>
                </a:cubicBezTo>
                <a:cubicBezTo>
                  <a:pt x="2090670" y="231820"/>
                  <a:pt x="2111272" y="241088"/>
                  <a:pt x="2125014" y="257578"/>
                </a:cubicBezTo>
                <a:cubicBezTo>
                  <a:pt x="2133705" y="268007"/>
                  <a:pt x="2131822" y="284072"/>
                  <a:pt x="2137893" y="296214"/>
                </a:cubicBezTo>
                <a:cubicBezTo>
                  <a:pt x="2159358" y="339145"/>
                  <a:pt x="2163649" y="334850"/>
                  <a:pt x="2202287" y="360609"/>
                </a:cubicBezTo>
                <a:cubicBezTo>
                  <a:pt x="2270975" y="463638"/>
                  <a:pt x="2180822" y="339144"/>
                  <a:pt x="2266681" y="425003"/>
                </a:cubicBezTo>
                <a:cubicBezTo>
                  <a:pt x="2352537" y="510859"/>
                  <a:pt x="2228047" y="420711"/>
                  <a:pt x="2331076" y="489397"/>
                </a:cubicBezTo>
                <a:cubicBezTo>
                  <a:pt x="2335369" y="459346"/>
                  <a:pt x="2327658" y="424855"/>
                  <a:pt x="2343955" y="399245"/>
                </a:cubicBezTo>
                <a:cubicBezTo>
                  <a:pt x="2366408" y="363961"/>
                  <a:pt x="2479401" y="323629"/>
                  <a:pt x="2511380" y="309093"/>
                </a:cubicBezTo>
                <a:cubicBezTo>
                  <a:pt x="2528858" y="301148"/>
                  <a:pt x="2545070" y="290465"/>
                  <a:pt x="2562896" y="283335"/>
                </a:cubicBezTo>
                <a:cubicBezTo>
                  <a:pt x="2686929" y="233722"/>
                  <a:pt x="2596649" y="280672"/>
                  <a:pt x="2743200" y="231820"/>
                </a:cubicBezTo>
                <a:lnTo>
                  <a:pt x="2781836" y="218941"/>
                </a:lnTo>
                <a:cubicBezTo>
                  <a:pt x="2816396" y="225853"/>
                  <a:pt x="2895491" y="238903"/>
                  <a:pt x="2923504" y="257578"/>
                </a:cubicBezTo>
                <a:cubicBezTo>
                  <a:pt x="2949262" y="274750"/>
                  <a:pt x="2969880" y="307162"/>
                  <a:pt x="3000777" y="309093"/>
                </a:cubicBezTo>
                <a:lnTo>
                  <a:pt x="3206839" y="321972"/>
                </a:lnTo>
                <a:cubicBezTo>
                  <a:pt x="3384092" y="351515"/>
                  <a:pt x="3301649" y="343126"/>
                  <a:pt x="3618963" y="321972"/>
                </a:cubicBezTo>
                <a:cubicBezTo>
                  <a:pt x="3636624" y="320795"/>
                  <a:pt x="3653525" y="314179"/>
                  <a:pt x="3670479" y="309093"/>
                </a:cubicBezTo>
                <a:cubicBezTo>
                  <a:pt x="3696485" y="301291"/>
                  <a:pt x="3747752" y="283335"/>
                  <a:pt x="3747752" y="283335"/>
                </a:cubicBezTo>
                <a:cubicBezTo>
                  <a:pt x="3773510" y="257577"/>
                  <a:pt x="3804819" y="236371"/>
                  <a:pt x="3825025" y="206062"/>
                </a:cubicBezTo>
                <a:cubicBezTo>
                  <a:pt x="3884071" y="117494"/>
                  <a:pt x="3847173" y="138579"/>
                  <a:pt x="3915177" y="115910"/>
                </a:cubicBezTo>
                <a:cubicBezTo>
                  <a:pt x="3936642" y="51515"/>
                  <a:pt x="3915177" y="81566"/>
                  <a:pt x="4005329" y="51516"/>
                </a:cubicBezTo>
                <a:lnTo>
                  <a:pt x="4043966" y="38637"/>
                </a:lnTo>
                <a:cubicBezTo>
                  <a:pt x="4186742" y="49620"/>
                  <a:pt x="4185741" y="13009"/>
                  <a:pt x="4250028" y="90152"/>
                </a:cubicBezTo>
                <a:cubicBezTo>
                  <a:pt x="4259937" y="102043"/>
                  <a:pt x="4262660" y="120585"/>
                  <a:pt x="4275786" y="128789"/>
                </a:cubicBezTo>
                <a:cubicBezTo>
                  <a:pt x="4298810" y="143179"/>
                  <a:pt x="4353059" y="154547"/>
                  <a:pt x="4353059" y="154547"/>
                </a:cubicBezTo>
                <a:cubicBezTo>
                  <a:pt x="4442975" y="244461"/>
                  <a:pt x="4343352" y="156358"/>
                  <a:pt x="4430332" y="206062"/>
                </a:cubicBezTo>
                <a:cubicBezTo>
                  <a:pt x="4448969" y="216712"/>
                  <a:pt x="4463211" y="234049"/>
                  <a:pt x="4481848" y="244699"/>
                </a:cubicBezTo>
                <a:cubicBezTo>
                  <a:pt x="4493635" y="251434"/>
                  <a:pt x="4508006" y="252230"/>
                  <a:pt x="4520484" y="257578"/>
                </a:cubicBezTo>
                <a:cubicBezTo>
                  <a:pt x="4538130" y="265141"/>
                  <a:pt x="4554024" y="276594"/>
                  <a:pt x="4572000" y="283335"/>
                </a:cubicBezTo>
                <a:cubicBezTo>
                  <a:pt x="4588573" y="289550"/>
                  <a:pt x="4606942" y="289999"/>
                  <a:pt x="4623515" y="296214"/>
                </a:cubicBezTo>
                <a:cubicBezTo>
                  <a:pt x="4641491" y="302955"/>
                  <a:pt x="4657384" y="314409"/>
                  <a:pt x="4675031" y="321972"/>
                </a:cubicBezTo>
                <a:cubicBezTo>
                  <a:pt x="4687509" y="327320"/>
                  <a:pt x="4701525" y="328780"/>
                  <a:pt x="4713667" y="334851"/>
                </a:cubicBezTo>
                <a:cubicBezTo>
                  <a:pt x="4727511" y="341773"/>
                  <a:pt x="4738159" y="354323"/>
                  <a:pt x="4752304" y="360609"/>
                </a:cubicBezTo>
                <a:cubicBezTo>
                  <a:pt x="4777115" y="371636"/>
                  <a:pt x="4803819" y="377780"/>
                  <a:pt x="4829577" y="386366"/>
                </a:cubicBezTo>
                <a:lnTo>
                  <a:pt x="4868214" y="399245"/>
                </a:lnTo>
                <a:cubicBezTo>
                  <a:pt x="4968666" y="499700"/>
                  <a:pt x="4839709" y="378885"/>
                  <a:pt x="4958366" y="463639"/>
                </a:cubicBezTo>
                <a:cubicBezTo>
                  <a:pt x="4973187" y="474225"/>
                  <a:pt x="4982182" y="491689"/>
                  <a:pt x="4997003" y="502276"/>
                </a:cubicBezTo>
                <a:cubicBezTo>
                  <a:pt x="5012625" y="513435"/>
                  <a:pt x="5032895" y="516875"/>
                  <a:pt x="5048518" y="528034"/>
                </a:cubicBezTo>
                <a:cubicBezTo>
                  <a:pt x="5063339" y="538620"/>
                  <a:pt x="5073163" y="555010"/>
                  <a:pt x="5087155" y="566670"/>
                </a:cubicBezTo>
                <a:cubicBezTo>
                  <a:pt x="5121389" y="595198"/>
                  <a:pt x="5137221" y="595279"/>
                  <a:pt x="5177307" y="618186"/>
                </a:cubicBezTo>
                <a:cubicBezTo>
                  <a:pt x="5190746" y="625865"/>
                  <a:pt x="5203064" y="635358"/>
                  <a:pt x="5215943" y="643944"/>
                </a:cubicBezTo>
                <a:cubicBezTo>
                  <a:pt x="5263166" y="639651"/>
                  <a:pt x="5311114" y="640364"/>
                  <a:pt x="5357611" y="631065"/>
                </a:cubicBezTo>
                <a:cubicBezTo>
                  <a:pt x="5408598" y="620868"/>
                  <a:pt x="5423693" y="585462"/>
                  <a:pt x="5460642" y="553792"/>
                </a:cubicBezTo>
                <a:cubicBezTo>
                  <a:pt x="5495293" y="524092"/>
                  <a:pt x="5510192" y="526637"/>
                  <a:pt x="5550794" y="502276"/>
                </a:cubicBezTo>
                <a:cubicBezTo>
                  <a:pt x="5577339" y="486349"/>
                  <a:pt x="5602309" y="467933"/>
                  <a:pt x="5628067" y="450761"/>
                </a:cubicBezTo>
                <a:cubicBezTo>
                  <a:pt x="5640946" y="442175"/>
                  <a:pt x="5652020" y="429898"/>
                  <a:pt x="5666704" y="425003"/>
                </a:cubicBezTo>
                <a:cubicBezTo>
                  <a:pt x="5692462" y="416417"/>
                  <a:pt x="5721386" y="414306"/>
                  <a:pt x="5743977" y="399245"/>
                </a:cubicBezTo>
                <a:lnTo>
                  <a:pt x="5821250" y="347730"/>
                </a:lnTo>
                <a:cubicBezTo>
                  <a:pt x="5838422" y="321972"/>
                  <a:pt x="5862976" y="299825"/>
                  <a:pt x="5872766" y="270456"/>
                </a:cubicBezTo>
                <a:cubicBezTo>
                  <a:pt x="5877059" y="257577"/>
                  <a:pt x="5878115" y="243115"/>
                  <a:pt x="5885645" y="231820"/>
                </a:cubicBezTo>
                <a:cubicBezTo>
                  <a:pt x="5895748" y="216665"/>
                  <a:pt x="5906421" y="196755"/>
                  <a:pt x="5924281" y="193183"/>
                </a:cubicBezTo>
                <a:cubicBezTo>
                  <a:pt x="5995968" y="178845"/>
                  <a:pt x="6070242" y="184597"/>
                  <a:pt x="6143222" y="180304"/>
                </a:cubicBezTo>
                <a:cubicBezTo>
                  <a:pt x="6233199" y="165308"/>
                  <a:pt x="6194383" y="167425"/>
                  <a:pt x="6259132" y="167425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75656" y="2412643"/>
            <a:ext cx="1440160" cy="770156"/>
          </a:xfrm>
          <a:prstGeom prst="rect">
            <a:avLst/>
          </a:prstGeom>
          <a:solidFill>
            <a:schemeClr val="lt1">
              <a:alpha val="31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2"/>
          </a:lnRef>
          <a:fillRef idx="100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01884" y="2015545"/>
            <a:ext cx="1440160" cy="770156"/>
          </a:xfrm>
          <a:prstGeom prst="rect">
            <a:avLst/>
          </a:prstGeom>
          <a:solidFill>
            <a:schemeClr val="lt1">
              <a:alpha val="31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2"/>
          </a:lnRef>
          <a:fillRef idx="100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4100747" y="1984205"/>
            <a:ext cx="6259132" cy="643944"/>
          </a:xfrm>
          <a:custGeom>
            <a:avLst/>
            <a:gdLst>
              <a:gd name="connsiteX0" fmla="*/ 0 w 6259132"/>
              <a:gd name="connsiteY0" fmla="*/ 528034 h 643944"/>
              <a:gd name="connsiteX1" fmla="*/ 64394 w 6259132"/>
              <a:gd name="connsiteY1" fmla="*/ 502276 h 643944"/>
              <a:gd name="connsiteX2" fmla="*/ 103031 w 6259132"/>
              <a:gd name="connsiteY2" fmla="*/ 476518 h 643944"/>
              <a:gd name="connsiteX3" fmla="*/ 154546 w 6259132"/>
              <a:gd name="connsiteY3" fmla="*/ 450761 h 643944"/>
              <a:gd name="connsiteX4" fmla="*/ 193183 w 6259132"/>
              <a:gd name="connsiteY4" fmla="*/ 399245 h 643944"/>
              <a:gd name="connsiteX5" fmla="*/ 231819 w 6259132"/>
              <a:gd name="connsiteY5" fmla="*/ 386366 h 643944"/>
              <a:gd name="connsiteX6" fmla="*/ 309093 w 6259132"/>
              <a:gd name="connsiteY6" fmla="*/ 334851 h 643944"/>
              <a:gd name="connsiteX7" fmla="*/ 347729 w 6259132"/>
              <a:gd name="connsiteY7" fmla="*/ 309093 h 643944"/>
              <a:gd name="connsiteX8" fmla="*/ 399245 w 6259132"/>
              <a:gd name="connsiteY8" fmla="*/ 231820 h 643944"/>
              <a:gd name="connsiteX9" fmla="*/ 425003 w 6259132"/>
              <a:gd name="connsiteY9" fmla="*/ 193183 h 643944"/>
              <a:gd name="connsiteX10" fmla="*/ 463639 w 6259132"/>
              <a:gd name="connsiteY10" fmla="*/ 154547 h 643944"/>
              <a:gd name="connsiteX11" fmla="*/ 515155 w 6259132"/>
              <a:gd name="connsiteY11" fmla="*/ 77273 h 643944"/>
              <a:gd name="connsiteX12" fmla="*/ 540912 w 6259132"/>
              <a:gd name="connsiteY12" fmla="*/ 38637 h 643944"/>
              <a:gd name="connsiteX13" fmla="*/ 592428 w 6259132"/>
              <a:gd name="connsiteY13" fmla="*/ 0 h 643944"/>
              <a:gd name="connsiteX14" fmla="*/ 656822 w 6259132"/>
              <a:gd name="connsiteY14" fmla="*/ 25758 h 643944"/>
              <a:gd name="connsiteX15" fmla="*/ 695459 w 6259132"/>
              <a:gd name="connsiteY15" fmla="*/ 64394 h 643944"/>
              <a:gd name="connsiteX16" fmla="*/ 746974 w 6259132"/>
              <a:gd name="connsiteY16" fmla="*/ 141668 h 643944"/>
              <a:gd name="connsiteX17" fmla="*/ 785611 w 6259132"/>
              <a:gd name="connsiteY17" fmla="*/ 167425 h 643944"/>
              <a:gd name="connsiteX18" fmla="*/ 811369 w 6259132"/>
              <a:gd name="connsiteY18" fmla="*/ 206062 h 643944"/>
              <a:gd name="connsiteX19" fmla="*/ 850005 w 6259132"/>
              <a:gd name="connsiteY19" fmla="*/ 231820 h 643944"/>
              <a:gd name="connsiteX20" fmla="*/ 888642 w 6259132"/>
              <a:gd name="connsiteY20" fmla="*/ 321972 h 643944"/>
              <a:gd name="connsiteX21" fmla="*/ 991673 w 6259132"/>
              <a:gd name="connsiteY21" fmla="*/ 437882 h 643944"/>
              <a:gd name="connsiteX22" fmla="*/ 1017431 w 6259132"/>
              <a:gd name="connsiteY22" fmla="*/ 476518 h 643944"/>
              <a:gd name="connsiteX23" fmla="*/ 1056067 w 6259132"/>
              <a:gd name="connsiteY23" fmla="*/ 489397 h 643944"/>
              <a:gd name="connsiteX24" fmla="*/ 1133341 w 6259132"/>
              <a:gd name="connsiteY24" fmla="*/ 540913 h 643944"/>
              <a:gd name="connsiteX25" fmla="*/ 1249250 w 6259132"/>
              <a:gd name="connsiteY25" fmla="*/ 631065 h 643944"/>
              <a:gd name="connsiteX26" fmla="*/ 1300766 w 6259132"/>
              <a:gd name="connsiteY26" fmla="*/ 605307 h 643944"/>
              <a:gd name="connsiteX27" fmla="*/ 1378039 w 6259132"/>
              <a:gd name="connsiteY27" fmla="*/ 540913 h 643944"/>
              <a:gd name="connsiteX28" fmla="*/ 1416676 w 6259132"/>
              <a:gd name="connsiteY28" fmla="*/ 528034 h 643944"/>
              <a:gd name="connsiteX29" fmla="*/ 1468191 w 6259132"/>
              <a:gd name="connsiteY29" fmla="*/ 502276 h 643944"/>
              <a:gd name="connsiteX30" fmla="*/ 1712890 w 6259132"/>
              <a:gd name="connsiteY30" fmla="*/ 463639 h 643944"/>
              <a:gd name="connsiteX31" fmla="*/ 1764405 w 6259132"/>
              <a:gd name="connsiteY31" fmla="*/ 412124 h 643944"/>
              <a:gd name="connsiteX32" fmla="*/ 1803042 w 6259132"/>
              <a:gd name="connsiteY32" fmla="*/ 334851 h 643944"/>
              <a:gd name="connsiteX33" fmla="*/ 1880315 w 6259132"/>
              <a:gd name="connsiteY33" fmla="*/ 257578 h 643944"/>
              <a:gd name="connsiteX34" fmla="*/ 1893194 w 6259132"/>
              <a:gd name="connsiteY34" fmla="*/ 218941 h 643944"/>
              <a:gd name="connsiteX35" fmla="*/ 2073498 w 6259132"/>
              <a:gd name="connsiteY35" fmla="*/ 218941 h 643944"/>
              <a:gd name="connsiteX36" fmla="*/ 2125014 w 6259132"/>
              <a:gd name="connsiteY36" fmla="*/ 257578 h 643944"/>
              <a:gd name="connsiteX37" fmla="*/ 2137893 w 6259132"/>
              <a:gd name="connsiteY37" fmla="*/ 296214 h 643944"/>
              <a:gd name="connsiteX38" fmla="*/ 2202287 w 6259132"/>
              <a:gd name="connsiteY38" fmla="*/ 360609 h 643944"/>
              <a:gd name="connsiteX39" fmla="*/ 2266681 w 6259132"/>
              <a:gd name="connsiteY39" fmla="*/ 425003 h 643944"/>
              <a:gd name="connsiteX40" fmla="*/ 2331076 w 6259132"/>
              <a:gd name="connsiteY40" fmla="*/ 489397 h 643944"/>
              <a:gd name="connsiteX41" fmla="*/ 2343955 w 6259132"/>
              <a:gd name="connsiteY41" fmla="*/ 399245 h 643944"/>
              <a:gd name="connsiteX42" fmla="*/ 2511380 w 6259132"/>
              <a:gd name="connsiteY42" fmla="*/ 309093 h 643944"/>
              <a:gd name="connsiteX43" fmla="*/ 2562896 w 6259132"/>
              <a:gd name="connsiteY43" fmla="*/ 283335 h 643944"/>
              <a:gd name="connsiteX44" fmla="*/ 2743200 w 6259132"/>
              <a:gd name="connsiteY44" fmla="*/ 231820 h 643944"/>
              <a:gd name="connsiteX45" fmla="*/ 2781836 w 6259132"/>
              <a:gd name="connsiteY45" fmla="*/ 218941 h 643944"/>
              <a:gd name="connsiteX46" fmla="*/ 2923504 w 6259132"/>
              <a:gd name="connsiteY46" fmla="*/ 257578 h 643944"/>
              <a:gd name="connsiteX47" fmla="*/ 3000777 w 6259132"/>
              <a:gd name="connsiteY47" fmla="*/ 309093 h 643944"/>
              <a:gd name="connsiteX48" fmla="*/ 3206839 w 6259132"/>
              <a:gd name="connsiteY48" fmla="*/ 321972 h 643944"/>
              <a:gd name="connsiteX49" fmla="*/ 3618963 w 6259132"/>
              <a:gd name="connsiteY49" fmla="*/ 321972 h 643944"/>
              <a:gd name="connsiteX50" fmla="*/ 3670479 w 6259132"/>
              <a:gd name="connsiteY50" fmla="*/ 309093 h 643944"/>
              <a:gd name="connsiteX51" fmla="*/ 3747752 w 6259132"/>
              <a:gd name="connsiteY51" fmla="*/ 283335 h 643944"/>
              <a:gd name="connsiteX52" fmla="*/ 3825025 w 6259132"/>
              <a:gd name="connsiteY52" fmla="*/ 206062 h 643944"/>
              <a:gd name="connsiteX53" fmla="*/ 3915177 w 6259132"/>
              <a:gd name="connsiteY53" fmla="*/ 115910 h 643944"/>
              <a:gd name="connsiteX54" fmla="*/ 4005329 w 6259132"/>
              <a:gd name="connsiteY54" fmla="*/ 51516 h 643944"/>
              <a:gd name="connsiteX55" fmla="*/ 4043966 w 6259132"/>
              <a:gd name="connsiteY55" fmla="*/ 38637 h 643944"/>
              <a:gd name="connsiteX56" fmla="*/ 4250028 w 6259132"/>
              <a:gd name="connsiteY56" fmla="*/ 90152 h 643944"/>
              <a:gd name="connsiteX57" fmla="*/ 4275786 w 6259132"/>
              <a:gd name="connsiteY57" fmla="*/ 128789 h 643944"/>
              <a:gd name="connsiteX58" fmla="*/ 4353059 w 6259132"/>
              <a:gd name="connsiteY58" fmla="*/ 154547 h 643944"/>
              <a:gd name="connsiteX59" fmla="*/ 4430332 w 6259132"/>
              <a:gd name="connsiteY59" fmla="*/ 206062 h 643944"/>
              <a:gd name="connsiteX60" fmla="*/ 4481848 w 6259132"/>
              <a:gd name="connsiteY60" fmla="*/ 244699 h 643944"/>
              <a:gd name="connsiteX61" fmla="*/ 4520484 w 6259132"/>
              <a:gd name="connsiteY61" fmla="*/ 257578 h 643944"/>
              <a:gd name="connsiteX62" fmla="*/ 4572000 w 6259132"/>
              <a:gd name="connsiteY62" fmla="*/ 283335 h 643944"/>
              <a:gd name="connsiteX63" fmla="*/ 4623515 w 6259132"/>
              <a:gd name="connsiteY63" fmla="*/ 296214 h 643944"/>
              <a:gd name="connsiteX64" fmla="*/ 4675031 w 6259132"/>
              <a:gd name="connsiteY64" fmla="*/ 321972 h 643944"/>
              <a:gd name="connsiteX65" fmla="*/ 4713667 w 6259132"/>
              <a:gd name="connsiteY65" fmla="*/ 334851 h 643944"/>
              <a:gd name="connsiteX66" fmla="*/ 4752304 w 6259132"/>
              <a:gd name="connsiteY66" fmla="*/ 360609 h 643944"/>
              <a:gd name="connsiteX67" fmla="*/ 4829577 w 6259132"/>
              <a:gd name="connsiteY67" fmla="*/ 386366 h 643944"/>
              <a:gd name="connsiteX68" fmla="*/ 4868214 w 6259132"/>
              <a:gd name="connsiteY68" fmla="*/ 399245 h 643944"/>
              <a:gd name="connsiteX69" fmla="*/ 4958366 w 6259132"/>
              <a:gd name="connsiteY69" fmla="*/ 463639 h 643944"/>
              <a:gd name="connsiteX70" fmla="*/ 4997003 w 6259132"/>
              <a:gd name="connsiteY70" fmla="*/ 502276 h 643944"/>
              <a:gd name="connsiteX71" fmla="*/ 5048518 w 6259132"/>
              <a:gd name="connsiteY71" fmla="*/ 528034 h 643944"/>
              <a:gd name="connsiteX72" fmla="*/ 5087155 w 6259132"/>
              <a:gd name="connsiteY72" fmla="*/ 566670 h 643944"/>
              <a:gd name="connsiteX73" fmla="*/ 5177307 w 6259132"/>
              <a:gd name="connsiteY73" fmla="*/ 618186 h 643944"/>
              <a:gd name="connsiteX74" fmla="*/ 5215943 w 6259132"/>
              <a:gd name="connsiteY74" fmla="*/ 643944 h 643944"/>
              <a:gd name="connsiteX75" fmla="*/ 5357611 w 6259132"/>
              <a:gd name="connsiteY75" fmla="*/ 631065 h 643944"/>
              <a:gd name="connsiteX76" fmla="*/ 5460642 w 6259132"/>
              <a:gd name="connsiteY76" fmla="*/ 553792 h 643944"/>
              <a:gd name="connsiteX77" fmla="*/ 5550794 w 6259132"/>
              <a:gd name="connsiteY77" fmla="*/ 502276 h 643944"/>
              <a:gd name="connsiteX78" fmla="*/ 5628067 w 6259132"/>
              <a:gd name="connsiteY78" fmla="*/ 450761 h 643944"/>
              <a:gd name="connsiteX79" fmla="*/ 5666704 w 6259132"/>
              <a:gd name="connsiteY79" fmla="*/ 425003 h 643944"/>
              <a:gd name="connsiteX80" fmla="*/ 5743977 w 6259132"/>
              <a:gd name="connsiteY80" fmla="*/ 399245 h 643944"/>
              <a:gd name="connsiteX81" fmla="*/ 5821250 w 6259132"/>
              <a:gd name="connsiteY81" fmla="*/ 347730 h 643944"/>
              <a:gd name="connsiteX82" fmla="*/ 5872766 w 6259132"/>
              <a:gd name="connsiteY82" fmla="*/ 270456 h 643944"/>
              <a:gd name="connsiteX83" fmla="*/ 5885645 w 6259132"/>
              <a:gd name="connsiteY83" fmla="*/ 231820 h 643944"/>
              <a:gd name="connsiteX84" fmla="*/ 5924281 w 6259132"/>
              <a:gd name="connsiteY84" fmla="*/ 193183 h 643944"/>
              <a:gd name="connsiteX85" fmla="*/ 6143222 w 6259132"/>
              <a:gd name="connsiteY85" fmla="*/ 180304 h 643944"/>
              <a:gd name="connsiteX86" fmla="*/ 6259132 w 6259132"/>
              <a:gd name="connsiteY86" fmla="*/ 167425 h 643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6259132" h="643944">
                <a:moveTo>
                  <a:pt x="0" y="528034"/>
                </a:moveTo>
                <a:cubicBezTo>
                  <a:pt x="21465" y="519448"/>
                  <a:pt x="43716" y="512615"/>
                  <a:pt x="64394" y="502276"/>
                </a:cubicBezTo>
                <a:cubicBezTo>
                  <a:pt x="78238" y="495354"/>
                  <a:pt x="89592" y="484198"/>
                  <a:pt x="103031" y="476518"/>
                </a:cubicBezTo>
                <a:cubicBezTo>
                  <a:pt x="119700" y="466993"/>
                  <a:pt x="137374" y="459347"/>
                  <a:pt x="154546" y="450761"/>
                </a:cubicBezTo>
                <a:cubicBezTo>
                  <a:pt x="167425" y="433589"/>
                  <a:pt x="176693" y="412987"/>
                  <a:pt x="193183" y="399245"/>
                </a:cubicBezTo>
                <a:cubicBezTo>
                  <a:pt x="203612" y="390554"/>
                  <a:pt x="219952" y="392959"/>
                  <a:pt x="231819" y="386366"/>
                </a:cubicBezTo>
                <a:cubicBezTo>
                  <a:pt x="258880" y="371332"/>
                  <a:pt x="283335" y="352023"/>
                  <a:pt x="309093" y="334851"/>
                </a:cubicBezTo>
                <a:lnTo>
                  <a:pt x="347729" y="309093"/>
                </a:lnTo>
                <a:lnTo>
                  <a:pt x="399245" y="231820"/>
                </a:lnTo>
                <a:cubicBezTo>
                  <a:pt x="407831" y="218941"/>
                  <a:pt x="414058" y="204128"/>
                  <a:pt x="425003" y="193183"/>
                </a:cubicBezTo>
                <a:cubicBezTo>
                  <a:pt x="437882" y="180304"/>
                  <a:pt x="452457" y="168924"/>
                  <a:pt x="463639" y="154547"/>
                </a:cubicBezTo>
                <a:cubicBezTo>
                  <a:pt x="482645" y="130111"/>
                  <a:pt x="497983" y="103031"/>
                  <a:pt x="515155" y="77273"/>
                </a:cubicBezTo>
                <a:cubicBezTo>
                  <a:pt x="523741" y="64394"/>
                  <a:pt x="528529" y="47924"/>
                  <a:pt x="540912" y="38637"/>
                </a:cubicBezTo>
                <a:lnTo>
                  <a:pt x="592428" y="0"/>
                </a:lnTo>
                <a:cubicBezTo>
                  <a:pt x="613893" y="8586"/>
                  <a:pt x="637218" y="13505"/>
                  <a:pt x="656822" y="25758"/>
                </a:cubicBezTo>
                <a:cubicBezTo>
                  <a:pt x="672267" y="35411"/>
                  <a:pt x="684277" y="50017"/>
                  <a:pt x="695459" y="64394"/>
                </a:cubicBezTo>
                <a:cubicBezTo>
                  <a:pt x="714465" y="88830"/>
                  <a:pt x="721216" y="124497"/>
                  <a:pt x="746974" y="141668"/>
                </a:cubicBezTo>
                <a:lnTo>
                  <a:pt x="785611" y="167425"/>
                </a:lnTo>
                <a:cubicBezTo>
                  <a:pt x="794197" y="180304"/>
                  <a:pt x="800424" y="195117"/>
                  <a:pt x="811369" y="206062"/>
                </a:cubicBezTo>
                <a:cubicBezTo>
                  <a:pt x="822314" y="217007"/>
                  <a:pt x="840096" y="219929"/>
                  <a:pt x="850005" y="231820"/>
                </a:cubicBezTo>
                <a:cubicBezTo>
                  <a:pt x="892995" y="283408"/>
                  <a:pt x="861800" y="273656"/>
                  <a:pt x="888642" y="321972"/>
                </a:cubicBezTo>
                <a:cubicBezTo>
                  <a:pt x="962657" y="455200"/>
                  <a:pt x="908046" y="354256"/>
                  <a:pt x="991673" y="437882"/>
                </a:cubicBezTo>
                <a:cubicBezTo>
                  <a:pt x="1002618" y="448827"/>
                  <a:pt x="1005344" y="466849"/>
                  <a:pt x="1017431" y="476518"/>
                </a:cubicBezTo>
                <a:cubicBezTo>
                  <a:pt x="1028032" y="484998"/>
                  <a:pt x="1044200" y="482804"/>
                  <a:pt x="1056067" y="489397"/>
                </a:cubicBezTo>
                <a:cubicBezTo>
                  <a:pt x="1083128" y="504431"/>
                  <a:pt x="1111451" y="519023"/>
                  <a:pt x="1133341" y="540913"/>
                </a:cubicBezTo>
                <a:cubicBezTo>
                  <a:pt x="1220213" y="627785"/>
                  <a:pt x="1176057" y="606667"/>
                  <a:pt x="1249250" y="631065"/>
                </a:cubicBezTo>
                <a:cubicBezTo>
                  <a:pt x="1266422" y="622479"/>
                  <a:pt x="1285143" y="616466"/>
                  <a:pt x="1300766" y="605307"/>
                </a:cubicBezTo>
                <a:cubicBezTo>
                  <a:pt x="1367226" y="557836"/>
                  <a:pt x="1309905" y="574979"/>
                  <a:pt x="1378039" y="540913"/>
                </a:cubicBezTo>
                <a:cubicBezTo>
                  <a:pt x="1390181" y="534842"/>
                  <a:pt x="1404198" y="533382"/>
                  <a:pt x="1416676" y="528034"/>
                </a:cubicBezTo>
                <a:cubicBezTo>
                  <a:pt x="1434322" y="520471"/>
                  <a:pt x="1449841" y="507922"/>
                  <a:pt x="1468191" y="502276"/>
                </a:cubicBezTo>
                <a:cubicBezTo>
                  <a:pt x="1561186" y="473662"/>
                  <a:pt x="1615607" y="473367"/>
                  <a:pt x="1712890" y="463639"/>
                </a:cubicBezTo>
                <a:cubicBezTo>
                  <a:pt x="1730062" y="446467"/>
                  <a:pt x="1750290" y="431885"/>
                  <a:pt x="1764405" y="412124"/>
                </a:cubicBezTo>
                <a:cubicBezTo>
                  <a:pt x="1845775" y="298205"/>
                  <a:pt x="1697244" y="453873"/>
                  <a:pt x="1803042" y="334851"/>
                </a:cubicBezTo>
                <a:cubicBezTo>
                  <a:pt x="1827243" y="307625"/>
                  <a:pt x="1880315" y="257578"/>
                  <a:pt x="1880315" y="257578"/>
                </a:cubicBezTo>
                <a:cubicBezTo>
                  <a:pt x="1884608" y="244699"/>
                  <a:pt x="1880788" y="224455"/>
                  <a:pt x="1893194" y="218941"/>
                </a:cubicBezTo>
                <a:cubicBezTo>
                  <a:pt x="1954735" y="191589"/>
                  <a:pt x="2012938" y="208847"/>
                  <a:pt x="2073498" y="218941"/>
                </a:cubicBezTo>
                <a:cubicBezTo>
                  <a:pt x="2090670" y="231820"/>
                  <a:pt x="2111272" y="241088"/>
                  <a:pt x="2125014" y="257578"/>
                </a:cubicBezTo>
                <a:cubicBezTo>
                  <a:pt x="2133705" y="268007"/>
                  <a:pt x="2131822" y="284072"/>
                  <a:pt x="2137893" y="296214"/>
                </a:cubicBezTo>
                <a:cubicBezTo>
                  <a:pt x="2159358" y="339145"/>
                  <a:pt x="2163649" y="334850"/>
                  <a:pt x="2202287" y="360609"/>
                </a:cubicBezTo>
                <a:cubicBezTo>
                  <a:pt x="2270975" y="463638"/>
                  <a:pt x="2180822" y="339144"/>
                  <a:pt x="2266681" y="425003"/>
                </a:cubicBezTo>
                <a:cubicBezTo>
                  <a:pt x="2352537" y="510859"/>
                  <a:pt x="2228047" y="420711"/>
                  <a:pt x="2331076" y="489397"/>
                </a:cubicBezTo>
                <a:cubicBezTo>
                  <a:pt x="2335369" y="459346"/>
                  <a:pt x="2327658" y="424855"/>
                  <a:pt x="2343955" y="399245"/>
                </a:cubicBezTo>
                <a:cubicBezTo>
                  <a:pt x="2366408" y="363961"/>
                  <a:pt x="2479401" y="323629"/>
                  <a:pt x="2511380" y="309093"/>
                </a:cubicBezTo>
                <a:cubicBezTo>
                  <a:pt x="2528858" y="301148"/>
                  <a:pt x="2545070" y="290465"/>
                  <a:pt x="2562896" y="283335"/>
                </a:cubicBezTo>
                <a:cubicBezTo>
                  <a:pt x="2686929" y="233722"/>
                  <a:pt x="2596649" y="280672"/>
                  <a:pt x="2743200" y="231820"/>
                </a:cubicBezTo>
                <a:lnTo>
                  <a:pt x="2781836" y="218941"/>
                </a:lnTo>
                <a:cubicBezTo>
                  <a:pt x="2816396" y="225853"/>
                  <a:pt x="2895491" y="238903"/>
                  <a:pt x="2923504" y="257578"/>
                </a:cubicBezTo>
                <a:cubicBezTo>
                  <a:pt x="2949262" y="274750"/>
                  <a:pt x="2969880" y="307162"/>
                  <a:pt x="3000777" y="309093"/>
                </a:cubicBezTo>
                <a:lnTo>
                  <a:pt x="3206839" y="321972"/>
                </a:lnTo>
                <a:cubicBezTo>
                  <a:pt x="3384092" y="351515"/>
                  <a:pt x="3301649" y="343126"/>
                  <a:pt x="3618963" y="321972"/>
                </a:cubicBezTo>
                <a:cubicBezTo>
                  <a:pt x="3636624" y="320795"/>
                  <a:pt x="3653525" y="314179"/>
                  <a:pt x="3670479" y="309093"/>
                </a:cubicBezTo>
                <a:cubicBezTo>
                  <a:pt x="3696485" y="301291"/>
                  <a:pt x="3747752" y="283335"/>
                  <a:pt x="3747752" y="283335"/>
                </a:cubicBezTo>
                <a:cubicBezTo>
                  <a:pt x="3773510" y="257577"/>
                  <a:pt x="3804819" y="236371"/>
                  <a:pt x="3825025" y="206062"/>
                </a:cubicBezTo>
                <a:cubicBezTo>
                  <a:pt x="3884071" y="117494"/>
                  <a:pt x="3847173" y="138579"/>
                  <a:pt x="3915177" y="115910"/>
                </a:cubicBezTo>
                <a:cubicBezTo>
                  <a:pt x="3936642" y="51515"/>
                  <a:pt x="3915177" y="81566"/>
                  <a:pt x="4005329" y="51516"/>
                </a:cubicBezTo>
                <a:lnTo>
                  <a:pt x="4043966" y="38637"/>
                </a:lnTo>
                <a:cubicBezTo>
                  <a:pt x="4186742" y="49620"/>
                  <a:pt x="4185741" y="13009"/>
                  <a:pt x="4250028" y="90152"/>
                </a:cubicBezTo>
                <a:cubicBezTo>
                  <a:pt x="4259937" y="102043"/>
                  <a:pt x="4262660" y="120585"/>
                  <a:pt x="4275786" y="128789"/>
                </a:cubicBezTo>
                <a:cubicBezTo>
                  <a:pt x="4298810" y="143179"/>
                  <a:pt x="4353059" y="154547"/>
                  <a:pt x="4353059" y="154547"/>
                </a:cubicBezTo>
                <a:cubicBezTo>
                  <a:pt x="4442975" y="244461"/>
                  <a:pt x="4343352" y="156358"/>
                  <a:pt x="4430332" y="206062"/>
                </a:cubicBezTo>
                <a:cubicBezTo>
                  <a:pt x="4448969" y="216712"/>
                  <a:pt x="4463211" y="234049"/>
                  <a:pt x="4481848" y="244699"/>
                </a:cubicBezTo>
                <a:cubicBezTo>
                  <a:pt x="4493635" y="251434"/>
                  <a:pt x="4508006" y="252230"/>
                  <a:pt x="4520484" y="257578"/>
                </a:cubicBezTo>
                <a:cubicBezTo>
                  <a:pt x="4538130" y="265141"/>
                  <a:pt x="4554024" y="276594"/>
                  <a:pt x="4572000" y="283335"/>
                </a:cubicBezTo>
                <a:cubicBezTo>
                  <a:pt x="4588573" y="289550"/>
                  <a:pt x="4606942" y="289999"/>
                  <a:pt x="4623515" y="296214"/>
                </a:cubicBezTo>
                <a:cubicBezTo>
                  <a:pt x="4641491" y="302955"/>
                  <a:pt x="4657384" y="314409"/>
                  <a:pt x="4675031" y="321972"/>
                </a:cubicBezTo>
                <a:cubicBezTo>
                  <a:pt x="4687509" y="327320"/>
                  <a:pt x="4701525" y="328780"/>
                  <a:pt x="4713667" y="334851"/>
                </a:cubicBezTo>
                <a:cubicBezTo>
                  <a:pt x="4727511" y="341773"/>
                  <a:pt x="4738159" y="354323"/>
                  <a:pt x="4752304" y="360609"/>
                </a:cubicBezTo>
                <a:cubicBezTo>
                  <a:pt x="4777115" y="371636"/>
                  <a:pt x="4803819" y="377780"/>
                  <a:pt x="4829577" y="386366"/>
                </a:cubicBezTo>
                <a:lnTo>
                  <a:pt x="4868214" y="399245"/>
                </a:lnTo>
                <a:cubicBezTo>
                  <a:pt x="4968666" y="499700"/>
                  <a:pt x="4839709" y="378885"/>
                  <a:pt x="4958366" y="463639"/>
                </a:cubicBezTo>
                <a:cubicBezTo>
                  <a:pt x="4973187" y="474225"/>
                  <a:pt x="4982182" y="491689"/>
                  <a:pt x="4997003" y="502276"/>
                </a:cubicBezTo>
                <a:cubicBezTo>
                  <a:pt x="5012625" y="513435"/>
                  <a:pt x="5032895" y="516875"/>
                  <a:pt x="5048518" y="528034"/>
                </a:cubicBezTo>
                <a:cubicBezTo>
                  <a:pt x="5063339" y="538620"/>
                  <a:pt x="5073163" y="555010"/>
                  <a:pt x="5087155" y="566670"/>
                </a:cubicBezTo>
                <a:cubicBezTo>
                  <a:pt x="5121389" y="595198"/>
                  <a:pt x="5137221" y="595279"/>
                  <a:pt x="5177307" y="618186"/>
                </a:cubicBezTo>
                <a:cubicBezTo>
                  <a:pt x="5190746" y="625865"/>
                  <a:pt x="5203064" y="635358"/>
                  <a:pt x="5215943" y="643944"/>
                </a:cubicBezTo>
                <a:cubicBezTo>
                  <a:pt x="5263166" y="639651"/>
                  <a:pt x="5311114" y="640364"/>
                  <a:pt x="5357611" y="631065"/>
                </a:cubicBezTo>
                <a:cubicBezTo>
                  <a:pt x="5408598" y="620868"/>
                  <a:pt x="5423693" y="585462"/>
                  <a:pt x="5460642" y="553792"/>
                </a:cubicBezTo>
                <a:cubicBezTo>
                  <a:pt x="5495293" y="524092"/>
                  <a:pt x="5510192" y="526637"/>
                  <a:pt x="5550794" y="502276"/>
                </a:cubicBezTo>
                <a:cubicBezTo>
                  <a:pt x="5577339" y="486349"/>
                  <a:pt x="5602309" y="467933"/>
                  <a:pt x="5628067" y="450761"/>
                </a:cubicBezTo>
                <a:cubicBezTo>
                  <a:pt x="5640946" y="442175"/>
                  <a:pt x="5652020" y="429898"/>
                  <a:pt x="5666704" y="425003"/>
                </a:cubicBezTo>
                <a:cubicBezTo>
                  <a:pt x="5692462" y="416417"/>
                  <a:pt x="5721386" y="414306"/>
                  <a:pt x="5743977" y="399245"/>
                </a:cubicBezTo>
                <a:lnTo>
                  <a:pt x="5821250" y="347730"/>
                </a:lnTo>
                <a:cubicBezTo>
                  <a:pt x="5838422" y="321972"/>
                  <a:pt x="5862976" y="299825"/>
                  <a:pt x="5872766" y="270456"/>
                </a:cubicBezTo>
                <a:cubicBezTo>
                  <a:pt x="5877059" y="257577"/>
                  <a:pt x="5878115" y="243115"/>
                  <a:pt x="5885645" y="231820"/>
                </a:cubicBezTo>
                <a:cubicBezTo>
                  <a:pt x="5895748" y="216665"/>
                  <a:pt x="5906421" y="196755"/>
                  <a:pt x="5924281" y="193183"/>
                </a:cubicBezTo>
                <a:cubicBezTo>
                  <a:pt x="5995968" y="178845"/>
                  <a:pt x="6070242" y="184597"/>
                  <a:pt x="6143222" y="180304"/>
                </a:cubicBezTo>
                <a:cubicBezTo>
                  <a:pt x="6233199" y="165308"/>
                  <a:pt x="6194383" y="167425"/>
                  <a:pt x="6259132" y="167425"/>
                </a:cubicBez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64174" y="2613553"/>
            <a:ext cx="1440160" cy="770156"/>
          </a:xfrm>
          <a:prstGeom prst="rect">
            <a:avLst/>
          </a:prstGeom>
          <a:solidFill>
            <a:schemeClr val="lt1">
              <a:alpha val="31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2"/>
          </a:lnRef>
          <a:fillRef idx="100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4764174" y="2628149"/>
            <a:ext cx="6259132" cy="643944"/>
          </a:xfrm>
          <a:custGeom>
            <a:avLst/>
            <a:gdLst>
              <a:gd name="connsiteX0" fmla="*/ 0 w 6259132"/>
              <a:gd name="connsiteY0" fmla="*/ 528034 h 643944"/>
              <a:gd name="connsiteX1" fmla="*/ 64394 w 6259132"/>
              <a:gd name="connsiteY1" fmla="*/ 502276 h 643944"/>
              <a:gd name="connsiteX2" fmla="*/ 103031 w 6259132"/>
              <a:gd name="connsiteY2" fmla="*/ 476518 h 643944"/>
              <a:gd name="connsiteX3" fmla="*/ 154546 w 6259132"/>
              <a:gd name="connsiteY3" fmla="*/ 450761 h 643944"/>
              <a:gd name="connsiteX4" fmla="*/ 193183 w 6259132"/>
              <a:gd name="connsiteY4" fmla="*/ 399245 h 643944"/>
              <a:gd name="connsiteX5" fmla="*/ 231819 w 6259132"/>
              <a:gd name="connsiteY5" fmla="*/ 386366 h 643944"/>
              <a:gd name="connsiteX6" fmla="*/ 309093 w 6259132"/>
              <a:gd name="connsiteY6" fmla="*/ 334851 h 643944"/>
              <a:gd name="connsiteX7" fmla="*/ 347729 w 6259132"/>
              <a:gd name="connsiteY7" fmla="*/ 309093 h 643944"/>
              <a:gd name="connsiteX8" fmla="*/ 399245 w 6259132"/>
              <a:gd name="connsiteY8" fmla="*/ 231820 h 643944"/>
              <a:gd name="connsiteX9" fmla="*/ 425003 w 6259132"/>
              <a:gd name="connsiteY9" fmla="*/ 193183 h 643944"/>
              <a:gd name="connsiteX10" fmla="*/ 463639 w 6259132"/>
              <a:gd name="connsiteY10" fmla="*/ 154547 h 643944"/>
              <a:gd name="connsiteX11" fmla="*/ 515155 w 6259132"/>
              <a:gd name="connsiteY11" fmla="*/ 77273 h 643944"/>
              <a:gd name="connsiteX12" fmla="*/ 540912 w 6259132"/>
              <a:gd name="connsiteY12" fmla="*/ 38637 h 643944"/>
              <a:gd name="connsiteX13" fmla="*/ 592428 w 6259132"/>
              <a:gd name="connsiteY13" fmla="*/ 0 h 643944"/>
              <a:gd name="connsiteX14" fmla="*/ 656822 w 6259132"/>
              <a:gd name="connsiteY14" fmla="*/ 25758 h 643944"/>
              <a:gd name="connsiteX15" fmla="*/ 695459 w 6259132"/>
              <a:gd name="connsiteY15" fmla="*/ 64394 h 643944"/>
              <a:gd name="connsiteX16" fmla="*/ 746974 w 6259132"/>
              <a:gd name="connsiteY16" fmla="*/ 141668 h 643944"/>
              <a:gd name="connsiteX17" fmla="*/ 785611 w 6259132"/>
              <a:gd name="connsiteY17" fmla="*/ 167425 h 643944"/>
              <a:gd name="connsiteX18" fmla="*/ 811369 w 6259132"/>
              <a:gd name="connsiteY18" fmla="*/ 206062 h 643944"/>
              <a:gd name="connsiteX19" fmla="*/ 850005 w 6259132"/>
              <a:gd name="connsiteY19" fmla="*/ 231820 h 643944"/>
              <a:gd name="connsiteX20" fmla="*/ 888642 w 6259132"/>
              <a:gd name="connsiteY20" fmla="*/ 321972 h 643944"/>
              <a:gd name="connsiteX21" fmla="*/ 991673 w 6259132"/>
              <a:gd name="connsiteY21" fmla="*/ 437882 h 643944"/>
              <a:gd name="connsiteX22" fmla="*/ 1017431 w 6259132"/>
              <a:gd name="connsiteY22" fmla="*/ 476518 h 643944"/>
              <a:gd name="connsiteX23" fmla="*/ 1056067 w 6259132"/>
              <a:gd name="connsiteY23" fmla="*/ 489397 h 643944"/>
              <a:gd name="connsiteX24" fmla="*/ 1133341 w 6259132"/>
              <a:gd name="connsiteY24" fmla="*/ 540913 h 643944"/>
              <a:gd name="connsiteX25" fmla="*/ 1249250 w 6259132"/>
              <a:gd name="connsiteY25" fmla="*/ 631065 h 643944"/>
              <a:gd name="connsiteX26" fmla="*/ 1300766 w 6259132"/>
              <a:gd name="connsiteY26" fmla="*/ 605307 h 643944"/>
              <a:gd name="connsiteX27" fmla="*/ 1378039 w 6259132"/>
              <a:gd name="connsiteY27" fmla="*/ 540913 h 643944"/>
              <a:gd name="connsiteX28" fmla="*/ 1416676 w 6259132"/>
              <a:gd name="connsiteY28" fmla="*/ 528034 h 643944"/>
              <a:gd name="connsiteX29" fmla="*/ 1468191 w 6259132"/>
              <a:gd name="connsiteY29" fmla="*/ 502276 h 643944"/>
              <a:gd name="connsiteX30" fmla="*/ 1712890 w 6259132"/>
              <a:gd name="connsiteY30" fmla="*/ 463639 h 643944"/>
              <a:gd name="connsiteX31" fmla="*/ 1764405 w 6259132"/>
              <a:gd name="connsiteY31" fmla="*/ 412124 h 643944"/>
              <a:gd name="connsiteX32" fmla="*/ 1803042 w 6259132"/>
              <a:gd name="connsiteY32" fmla="*/ 334851 h 643944"/>
              <a:gd name="connsiteX33" fmla="*/ 1880315 w 6259132"/>
              <a:gd name="connsiteY33" fmla="*/ 257578 h 643944"/>
              <a:gd name="connsiteX34" fmla="*/ 1893194 w 6259132"/>
              <a:gd name="connsiteY34" fmla="*/ 218941 h 643944"/>
              <a:gd name="connsiteX35" fmla="*/ 2073498 w 6259132"/>
              <a:gd name="connsiteY35" fmla="*/ 218941 h 643944"/>
              <a:gd name="connsiteX36" fmla="*/ 2125014 w 6259132"/>
              <a:gd name="connsiteY36" fmla="*/ 257578 h 643944"/>
              <a:gd name="connsiteX37" fmla="*/ 2137893 w 6259132"/>
              <a:gd name="connsiteY37" fmla="*/ 296214 h 643944"/>
              <a:gd name="connsiteX38" fmla="*/ 2202287 w 6259132"/>
              <a:gd name="connsiteY38" fmla="*/ 360609 h 643944"/>
              <a:gd name="connsiteX39" fmla="*/ 2266681 w 6259132"/>
              <a:gd name="connsiteY39" fmla="*/ 425003 h 643944"/>
              <a:gd name="connsiteX40" fmla="*/ 2331076 w 6259132"/>
              <a:gd name="connsiteY40" fmla="*/ 489397 h 643944"/>
              <a:gd name="connsiteX41" fmla="*/ 2343955 w 6259132"/>
              <a:gd name="connsiteY41" fmla="*/ 399245 h 643944"/>
              <a:gd name="connsiteX42" fmla="*/ 2511380 w 6259132"/>
              <a:gd name="connsiteY42" fmla="*/ 309093 h 643944"/>
              <a:gd name="connsiteX43" fmla="*/ 2562896 w 6259132"/>
              <a:gd name="connsiteY43" fmla="*/ 283335 h 643944"/>
              <a:gd name="connsiteX44" fmla="*/ 2743200 w 6259132"/>
              <a:gd name="connsiteY44" fmla="*/ 231820 h 643944"/>
              <a:gd name="connsiteX45" fmla="*/ 2781836 w 6259132"/>
              <a:gd name="connsiteY45" fmla="*/ 218941 h 643944"/>
              <a:gd name="connsiteX46" fmla="*/ 2923504 w 6259132"/>
              <a:gd name="connsiteY46" fmla="*/ 257578 h 643944"/>
              <a:gd name="connsiteX47" fmla="*/ 3000777 w 6259132"/>
              <a:gd name="connsiteY47" fmla="*/ 309093 h 643944"/>
              <a:gd name="connsiteX48" fmla="*/ 3206839 w 6259132"/>
              <a:gd name="connsiteY48" fmla="*/ 321972 h 643944"/>
              <a:gd name="connsiteX49" fmla="*/ 3618963 w 6259132"/>
              <a:gd name="connsiteY49" fmla="*/ 321972 h 643944"/>
              <a:gd name="connsiteX50" fmla="*/ 3670479 w 6259132"/>
              <a:gd name="connsiteY50" fmla="*/ 309093 h 643944"/>
              <a:gd name="connsiteX51" fmla="*/ 3747752 w 6259132"/>
              <a:gd name="connsiteY51" fmla="*/ 283335 h 643944"/>
              <a:gd name="connsiteX52" fmla="*/ 3825025 w 6259132"/>
              <a:gd name="connsiteY52" fmla="*/ 206062 h 643944"/>
              <a:gd name="connsiteX53" fmla="*/ 3915177 w 6259132"/>
              <a:gd name="connsiteY53" fmla="*/ 115910 h 643944"/>
              <a:gd name="connsiteX54" fmla="*/ 4005329 w 6259132"/>
              <a:gd name="connsiteY54" fmla="*/ 51516 h 643944"/>
              <a:gd name="connsiteX55" fmla="*/ 4043966 w 6259132"/>
              <a:gd name="connsiteY55" fmla="*/ 38637 h 643944"/>
              <a:gd name="connsiteX56" fmla="*/ 4250028 w 6259132"/>
              <a:gd name="connsiteY56" fmla="*/ 90152 h 643944"/>
              <a:gd name="connsiteX57" fmla="*/ 4275786 w 6259132"/>
              <a:gd name="connsiteY57" fmla="*/ 128789 h 643944"/>
              <a:gd name="connsiteX58" fmla="*/ 4353059 w 6259132"/>
              <a:gd name="connsiteY58" fmla="*/ 154547 h 643944"/>
              <a:gd name="connsiteX59" fmla="*/ 4430332 w 6259132"/>
              <a:gd name="connsiteY59" fmla="*/ 206062 h 643944"/>
              <a:gd name="connsiteX60" fmla="*/ 4481848 w 6259132"/>
              <a:gd name="connsiteY60" fmla="*/ 244699 h 643944"/>
              <a:gd name="connsiteX61" fmla="*/ 4520484 w 6259132"/>
              <a:gd name="connsiteY61" fmla="*/ 257578 h 643944"/>
              <a:gd name="connsiteX62" fmla="*/ 4572000 w 6259132"/>
              <a:gd name="connsiteY62" fmla="*/ 283335 h 643944"/>
              <a:gd name="connsiteX63" fmla="*/ 4623515 w 6259132"/>
              <a:gd name="connsiteY63" fmla="*/ 296214 h 643944"/>
              <a:gd name="connsiteX64" fmla="*/ 4675031 w 6259132"/>
              <a:gd name="connsiteY64" fmla="*/ 321972 h 643944"/>
              <a:gd name="connsiteX65" fmla="*/ 4713667 w 6259132"/>
              <a:gd name="connsiteY65" fmla="*/ 334851 h 643944"/>
              <a:gd name="connsiteX66" fmla="*/ 4752304 w 6259132"/>
              <a:gd name="connsiteY66" fmla="*/ 360609 h 643944"/>
              <a:gd name="connsiteX67" fmla="*/ 4829577 w 6259132"/>
              <a:gd name="connsiteY67" fmla="*/ 386366 h 643944"/>
              <a:gd name="connsiteX68" fmla="*/ 4868214 w 6259132"/>
              <a:gd name="connsiteY68" fmla="*/ 399245 h 643944"/>
              <a:gd name="connsiteX69" fmla="*/ 4958366 w 6259132"/>
              <a:gd name="connsiteY69" fmla="*/ 463639 h 643944"/>
              <a:gd name="connsiteX70" fmla="*/ 4997003 w 6259132"/>
              <a:gd name="connsiteY70" fmla="*/ 502276 h 643944"/>
              <a:gd name="connsiteX71" fmla="*/ 5048518 w 6259132"/>
              <a:gd name="connsiteY71" fmla="*/ 528034 h 643944"/>
              <a:gd name="connsiteX72" fmla="*/ 5087155 w 6259132"/>
              <a:gd name="connsiteY72" fmla="*/ 566670 h 643944"/>
              <a:gd name="connsiteX73" fmla="*/ 5177307 w 6259132"/>
              <a:gd name="connsiteY73" fmla="*/ 618186 h 643944"/>
              <a:gd name="connsiteX74" fmla="*/ 5215943 w 6259132"/>
              <a:gd name="connsiteY74" fmla="*/ 643944 h 643944"/>
              <a:gd name="connsiteX75" fmla="*/ 5357611 w 6259132"/>
              <a:gd name="connsiteY75" fmla="*/ 631065 h 643944"/>
              <a:gd name="connsiteX76" fmla="*/ 5460642 w 6259132"/>
              <a:gd name="connsiteY76" fmla="*/ 553792 h 643944"/>
              <a:gd name="connsiteX77" fmla="*/ 5550794 w 6259132"/>
              <a:gd name="connsiteY77" fmla="*/ 502276 h 643944"/>
              <a:gd name="connsiteX78" fmla="*/ 5628067 w 6259132"/>
              <a:gd name="connsiteY78" fmla="*/ 450761 h 643944"/>
              <a:gd name="connsiteX79" fmla="*/ 5666704 w 6259132"/>
              <a:gd name="connsiteY79" fmla="*/ 425003 h 643944"/>
              <a:gd name="connsiteX80" fmla="*/ 5743977 w 6259132"/>
              <a:gd name="connsiteY80" fmla="*/ 399245 h 643944"/>
              <a:gd name="connsiteX81" fmla="*/ 5821250 w 6259132"/>
              <a:gd name="connsiteY81" fmla="*/ 347730 h 643944"/>
              <a:gd name="connsiteX82" fmla="*/ 5872766 w 6259132"/>
              <a:gd name="connsiteY82" fmla="*/ 270456 h 643944"/>
              <a:gd name="connsiteX83" fmla="*/ 5885645 w 6259132"/>
              <a:gd name="connsiteY83" fmla="*/ 231820 h 643944"/>
              <a:gd name="connsiteX84" fmla="*/ 5924281 w 6259132"/>
              <a:gd name="connsiteY84" fmla="*/ 193183 h 643944"/>
              <a:gd name="connsiteX85" fmla="*/ 6143222 w 6259132"/>
              <a:gd name="connsiteY85" fmla="*/ 180304 h 643944"/>
              <a:gd name="connsiteX86" fmla="*/ 6259132 w 6259132"/>
              <a:gd name="connsiteY86" fmla="*/ 167425 h 643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6259132" h="643944">
                <a:moveTo>
                  <a:pt x="0" y="528034"/>
                </a:moveTo>
                <a:cubicBezTo>
                  <a:pt x="21465" y="519448"/>
                  <a:pt x="43716" y="512615"/>
                  <a:pt x="64394" y="502276"/>
                </a:cubicBezTo>
                <a:cubicBezTo>
                  <a:pt x="78238" y="495354"/>
                  <a:pt x="89592" y="484198"/>
                  <a:pt x="103031" y="476518"/>
                </a:cubicBezTo>
                <a:cubicBezTo>
                  <a:pt x="119700" y="466993"/>
                  <a:pt x="137374" y="459347"/>
                  <a:pt x="154546" y="450761"/>
                </a:cubicBezTo>
                <a:cubicBezTo>
                  <a:pt x="167425" y="433589"/>
                  <a:pt x="176693" y="412987"/>
                  <a:pt x="193183" y="399245"/>
                </a:cubicBezTo>
                <a:cubicBezTo>
                  <a:pt x="203612" y="390554"/>
                  <a:pt x="219952" y="392959"/>
                  <a:pt x="231819" y="386366"/>
                </a:cubicBezTo>
                <a:cubicBezTo>
                  <a:pt x="258880" y="371332"/>
                  <a:pt x="283335" y="352023"/>
                  <a:pt x="309093" y="334851"/>
                </a:cubicBezTo>
                <a:lnTo>
                  <a:pt x="347729" y="309093"/>
                </a:lnTo>
                <a:lnTo>
                  <a:pt x="399245" y="231820"/>
                </a:lnTo>
                <a:cubicBezTo>
                  <a:pt x="407831" y="218941"/>
                  <a:pt x="414058" y="204128"/>
                  <a:pt x="425003" y="193183"/>
                </a:cubicBezTo>
                <a:cubicBezTo>
                  <a:pt x="437882" y="180304"/>
                  <a:pt x="452457" y="168924"/>
                  <a:pt x="463639" y="154547"/>
                </a:cubicBezTo>
                <a:cubicBezTo>
                  <a:pt x="482645" y="130111"/>
                  <a:pt x="497983" y="103031"/>
                  <a:pt x="515155" y="77273"/>
                </a:cubicBezTo>
                <a:cubicBezTo>
                  <a:pt x="523741" y="64394"/>
                  <a:pt x="528529" y="47924"/>
                  <a:pt x="540912" y="38637"/>
                </a:cubicBezTo>
                <a:lnTo>
                  <a:pt x="592428" y="0"/>
                </a:lnTo>
                <a:cubicBezTo>
                  <a:pt x="613893" y="8586"/>
                  <a:pt x="637218" y="13505"/>
                  <a:pt x="656822" y="25758"/>
                </a:cubicBezTo>
                <a:cubicBezTo>
                  <a:pt x="672267" y="35411"/>
                  <a:pt x="684277" y="50017"/>
                  <a:pt x="695459" y="64394"/>
                </a:cubicBezTo>
                <a:cubicBezTo>
                  <a:pt x="714465" y="88830"/>
                  <a:pt x="721216" y="124497"/>
                  <a:pt x="746974" y="141668"/>
                </a:cubicBezTo>
                <a:lnTo>
                  <a:pt x="785611" y="167425"/>
                </a:lnTo>
                <a:cubicBezTo>
                  <a:pt x="794197" y="180304"/>
                  <a:pt x="800424" y="195117"/>
                  <a:pt x="811369" y="206062"/>
                </a:cubicBezTo>
                <a:cubicBezTo>
                  <a:pt x="822314" y="217007"/>
                  <a:pt x="840096" y="219929"/>
                  <a:pt x="850005" y="231820"/>
                </a:cubicBezTo>
                <a:cubicBezTo>
                  <a:pt x="892995" y="283408"/>
                  <a:pt x="861800" y="273656"/>
                  <a:pt x="888642" y="321972"/>
                </a:cubicBezTo>
                <a:cubicBezTo>
                  <a:pt x="962657" y="455200"/>
                  <a:pt x="908046" y="354256"/>
                  <a:pt x="991673" y="437882"/>
                </a:cubicBezTo>
                <a:cubicBezTo>
                  <a:pt x="1002618" y="448827"/>
                  <a:pt x="1005344" y="466849"/>
                  <a:pt x="1017431" y="476518"/>
                </a:cubicBezTo>
                <a:cubicBezTo>
                  <a:pt x="1028032" y="484998"/>
                  <a:pt x="1044200" y="482804"/>
                  <a:pt x="1056067" y="489397"/>
                </a:cubicBezTo>
                <a:cubicBezTo>
                  <a:pt x="1083128" y="504431"/>
                  <a:pt x="1111451" y="519023"/>
                  <a:pt x="1133341" y="540913"/>
                </a:cubicBezTo>
                <a:cubicBezTo>
                  <a:pt x="1220213" y="627785"/>
                  <a:pt x="1176057" y="606667"/>
                  <a:pt x="1249250" y="631065"/>
                </a:cubicBezTo>
                <a:cubicBezTo>
                  <a:pt x="1266422" y="622479"/>
                  <a:pt x="1285143" y="616466"/>
                  <a:pt x="1300766" y="605307"/>
                </a:cubicBezTo>
                <a:cubicBezTo>
                  <a:pt x="1367226" y="557836"/>
                  <a:pt x="1309905" y="574979"/>
                  <a:pt x="1378039" y="540913"/>
                </a:cubicBezTo>
                <a:cubicBezTo>
                  <a:pt x="1390181" y="534842"/>
                  <a:pt x="1404198" y="533382"/>
                  <a:pt x="1416676" y="528034"/>
                </a:cubicBezTo>
                <a:cubicBezTo>
                  <a:pt x="1434322" y="520471"/>
                  <a:pt x="1449841" y="507922"/>
                  <a:pt x="1468191" y="502276"/>
                </a:cubicBezTo>
                <a:cubicBezTo>
                  <a:pt x="1561186" y="473662"/>
                  <a:pt x="1615607" y="473367"/>
                  <a:pt x="1712890" y="463639"/>
                </a:cubicBezTo>
                <a:cubicBezTo>
                  <a:pt x="1730062" y="446467"/>
                  <a:pt x="1750290" y="431885"/>
                  <a:pt x="1764405" y="412124"/>
                </a:cubicBezTo>
                <a:cubicBezTo>
                  <a:pt x="1845775" y="298205"/>
                  <a:pt x="1697244" y="453873"/>
                  <a:pt x="1803042" y="334851"/>
                </a:cubicBezTo>
                <a:cubicBezTo>
                  <a:pt x="1827243" y="307625"/>
                  <a:pt x="1880315" y="257578"/>
                  <a:pt x="1880315" y="257578"/>
                </a:cubicBezTo>
                <a:cubicBezTo>
                  <a:pt x="1884608" y="244699"/>
                  <a:pt x="1880788" y="224455"/>
                  <a:pt x="1893194" y="218941"/>
                </a:cubicBezTo>
                <a:cubicBezTo>
                  <a:pt x="1954735" y="191589"/>
                  <a:pt x="2012938" y="208847"/>
                  <a:pt x="2073498" y="218941"/>
                </a:cubicBezTo>
                <a:cubicBezTo>
                  <a:pt x="2090670" y="231820"/>
                  <a:pt x="2111272" y="241088"/>
                  <a:pt x="2125014" y="257578"/>
                </a:cubicBezTo>
                <a:cubicBezTo>
                  <a:pt x="2133705" y="268007"/>
                  <a:pt x="2131822" y="284072"/>
                  <a:pt x="2137893" y="296214"/>
                </a:cubicBezTo>
                <a:cubicBezTo>
                  <a:pt x="2159358" y="339145"/>
                  <a:pt x="2163649" y="334850"/>
                  <a:pt x="2202287" y="360609"/>
                </a:cubicBezTo>
                <a:cubicBezTo>
                  <a:pt x="2270975" y="463638"/>
                  <a:pt x="2180822" y="339144"/>
                  <a:pt x="2266681" y="425003"/>
                </a:cubicBezTo>
                <a:cubicBezTo>
                  <a:pt x="2352537" y="510859"/>
                  <a:pt x="2228047" y="420711"/>
                  <a:pt x="2331076" y="489397"/>
                </a:cubicBezTo>
                <a:cubicBezTo>
                  <a:pt x="2335369" y="459346"/>
                  <a:pt x="2327658" y="424855"/>
                  <a:pt x="2343955" y="399245"/>
                </a:cubicBezTo>
                <a:cubicBezTo>
                  <a:pt x="2366408" y="363961"/>
                  <a:pt x="2479401" y="323629"/>
                  <a:pt x="2511380" y="309093"/>
                </a:cubicBezTo>
                <a:cubicBezTo>
                  <a:pt x="2528858" y="301148"/>
                  <a:pt x="2545070" y="290465"/>
                  <a:pt x="2562896" y="283335"/>
                </a:cubicBezTo>
                <a:cubicBezTo>
                  <a:pt x="2686929" y="233722"/>
                  <a:pt x="2596649" y="280672"/>
                  <a:pt x="2743200" y="231820"/>
                </a:cubicBezTo>
                <a:lnTo>
                  <a:pt x="2781836" y="218941"/>
                </a:lnTo>
                <a:cubicBezTo>
                  <a:pt x="2816396" y="225853"/>
                  <a:pt x="2895491" y="238903"/>
                  <a:pt x="2923504" y="257578"/>
                </a:cubicBezTo>
                <a:cubicBezTo>
                  <a:pt x="2949262" y="274750"/>
                  <a:pt x="2969880" y="307162"/>
                  <a:pt x="3000777" y="309093"/>
                </a:cubicBezTo>
                <a:lnTo>
                  <a:pt x="3206839" y="321972"/>
                </a:lnTo>
                <a:cubicBezTo>
                  <a:pt x="3384092" y="351515"/>
                  <a:pt x="3301649" y="343126"/>
                  <a:pt x="3618963" y="321972"/>
                </a:cubicBezTo>
                <a:cubicBezTo>
                  <a:pt x="3636624" y="320795"/>
                  <a:pt x="3653525" y="314179"/>
                  <a:pt x="3670479" y="309093"/>
                </a:cubicBezTo>
                <a:cubicBezTo>
                  <a:pt x="3696485" y="301291"/>
                  <a:pt x="3747752" y="283335"/>
                  <a:pt x="3747752" y="283335"/>
                </a:cubicBezTo>
                <a:cubicBezTo>
                  <a:pt x="3773510" y="257577"/>
                  <a:pt x="3804819" y="236371"/>
                  <a:pt x="3825025" y="206062"/>
                </a:cubicBezTo>
                <a:cubicBezTo>
                  <a:pt x="3884071" y="117494"/>
                  <a:pt x="3847173" y="138579"/>
                  <a:pt x="3915177" y="115910"/>
                </a:cubicBezTo>
                <a:cubicBezTo>
                  <a:pt x="3936642" y="51515"/>
                  <a:pt x="3915177" y="81566"/>
                  <a:pt x="4005329" y="51516"/>
                </a:cubicBezTo>
                <a:lnTo>
                  <a:pt x="4043966" y="38637"/>
                </a:lnTo>
                <a:cubicBezTo>
                  <a:pt x="4186742" y="49620"/>
                  <a:pt x="4185741" y="13009"/>
                  <a:pt x="4250028" y="90152"/>
                </a:cubicBezTo>
                <a:cubicBezTo>
                  <a:pt x="4259937" y="102043"/>
                  <a:pt x="4262660" y="120585"/>
                  <a:pt x="4275786" y="128789"/>
                </a:cubicBezTo>
                <a:cubicBezTo>
                  <a:pt x="4298810" y="143179"/>
                  <a:pt x="4353059" y="154547"/>
                  <a:pt x="4353059" y="154547"/>
                </a:cubicBezTo>
                <a:cubicBezTo>
                  <a:pt x="4442975" y="244461"/>
                  <a:pt x="4343352" y="156358"/>
                  <a:pt x="4430332" y="206062"/>
                </a:cubicBezTo>
                <a:cubicBezTo>
                  <a:pt x="4448969" y="216712"/>
                  <a:pt x="4463211" y="234049"/>
                  <a:pt x="4481848" y="244699"/>
                </a:cubicBezTo>
                <a:cubicBezTo>
                  <a:pt x="4493635" y="251434"/>
                  <a:pt x="4508006" y="252230"/>
                  <a:pt x="4520484" y="257578"/>
                </a:cubicBezTo>
                <a:cubicBezTo>
                  <a:pt x="4538130" y="265141"/>
                  <a:pt x="4554024" y="276594"/>
                  <a:pt x="4572000" y="283335"/>
                </a:cubicBezTo>
                <a:cubicBezTo>
                  <a:pt x="4588573" y="289550"/>
                  <a:pt x="4606942" y="289999"/>
                  <a:pt x="4623515" y="296214"/>
                </a:cubicBezTo>
                <a:cubicBezTo>
                  <a:pt x="4641491" y="302955"/>
                  <a:pt x="4657384" y="314409"/>
                  <a:pt x="4675031" y="321972"/>
                </a:cubicBezTo>
                <a:cubicBezTo>
                  <a:pt x="4687509" y="327320"/>
                  <a:pt x="4701525" y="328780"/>
                  <a:pt x="4713667" y="334851"/>
                </a:cubicBezTo>
                <a:cubicBezTo>
                  <a:pt x="4727511" y="341773"/>
                  <a:pt x="4738159" y="354323"/>
                  <a:pt x="4752304" y="360609"/>
                </a:cubicBezTo>
                <a:cubicBezTo>
                  <a:pt x="4777115" y="371636"/>
                  <a:pt x="4803819" y="377780"/>
                  <a:pt x="4829577" y="386366"/>
                </a:cubicBezTo>
                <a:lnTo>
                  <a:pt x="4868214" y="399245"/>
                </a:lnTo>
                <a:cubicBezTo>
                  <a:pt x="4968666" y="499700"/>
                  <a:pt x="4839709" y="378885"/>
                  <a:pt x="4958366" y="463639"/>
                </a:cubicBezTo>
                <a:cubicBezTo>
                  <a:pt x="4973187" y="474225"/>
                  <a:pt x="4982182" y="491689"/>
                  <a:pt x="4997003" y="502276"/>
                </a:cubicBezTo>
                <a:cubicBezTo>
                  <a:pt x="5012625" y="513435"/>
                  <a:pt x="5032895" y="516875"/>
                  <a:pt x="5048518" y="528034"/>
                </a:cubicBezTo>
                <a:cubicBezTo>
                  <a:pt x="5063339" y="538620"/>
                  <a:pt x="5073163" y="555010"/>
                  <a:pt x="5087155" y="566670"/>
                </a:cubicBezTo>
                <a:cubicBezTo>
                  <a:pt x="5121389" y="595198"/>
                  <a:pt x="5137221" y="595279"/>
                  <a:pt x="5177307" y="618186"/>
                </a:cubicBezTo>
                <a:cubicBezTo>
                  <a:pt x="5190746" y="625865"/>
                  <a:pt x="5203064" y="635358"/>
                  <a:pt x="5215943" y="643944"/>
                </a:cubicBezTo>
                <a:cubicBezTo>
                  <a:pt x="5263166" y="639651"/>
                  <a:pt x="5311114" y="640364"/>
                  <a:pt x="5357611" y="631065"/>
                </a:cubicBezTo>
                <a:cubicBezTo>
                  <a:pt x="5408598" y="620868"/>
                  <a:pt x="5423693" y="585462"/>
                  <a:pt x="5460642" y="553792"/>
                </a:cubicBezTo>
                <a:cubicBezTo>
                  <a:pt x="5495293" y="524092"/>
                  <a:pt x="5510192" y="526637"/>
                  <a:pt x="5550794" y="502276"/>
                </a:cubicBezTo>
                <a:cubicBezTo>
                  <a:pt x="5577339" y="486349"/>
                  <a:pt x="5602309" y="467933"/>
                  <a:pt x="5628067" y="450761"/>
                </a:cubicBezTo>
                <a:cubicBezTo>
                  <a:pt x="5640946" y="442175"/>
                  <a:pt x="5652020" y="429898"/>
                  <a:pt x="5666704" y="425003"/>
                </a:cubicBezTo>
                <a:cubicBezTo>
                  <a:pt x="5692462" y="416417"/>
                  <a:pt x="5721386" y="414306"/>
                  <a:pt x="5743977" y="399245"/>
                </a:cubicBezTo>
                <a:lnTo>
                  <a:pt x="5821250" y="347730"/>
                </a:lnTo>
                <a:cubicBezTo>
                  <a:pt x="5838422" y="321972"/>
                  <a:pt x="5862976" y="299825"/>
                  <a:pt x="5872766" y="270456"/>
                </a:cubicBezTo>
                <a:cubicBezTo>
                  <a:pt x="5877059" y="257577"/>
                  <a:pt x="5878115" y="243115"/>
                  <a:pt x="5885645" y="231820"/>
                </a:cubicBezTo>
                <a:cubicBezTo>
                  <a:pt x="5895748" y="216665"/>
                  <a:pt x="5906421" y="196755"/>
                  <a:pt x="5924281" y="193183"/>
                </a:cubicBezTo>
                <a:cubicBezTo>
                  <a:pt x="5995968" y="178845"/>
                  <a:pt x="6070242" y="184597"/>
                  <a:pt x="6143222" y="180304"/>
                </a:cubicBezTo>
                <a:cubicBezTo>
                  <a:pt x="6233199" y="165308"/>
                  <a:pt x="6194383" y="167425"/>
                  <a:pt x="6259132" y="167425"/>
                </a:cubicBezTo>
              </a:path>
            </a:pathLst>
          </a:cu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68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Fuga je velmi složitá hudební forma a složitý způsob, jak skládat hudbu</a:t>
            </a:r>
          </a:p>
          <a:p>
            <a:endParaRPr lang="cs-CZ" sz="3200" dirty="0" smtClean="0"/>
          </a:p>
          <a:p>
            <a:r>
              <a:rPr lang="cs-CZ" sz="3200" dirty="0" smtClean="0"/>
              <a:t>Skladatel musí mít předem vše dobře promyšleno a řídit se určitými pravidly</a:t>
            </a:r>
          </a:p>
          <a:p>
            <a:endParaRPr lang="cs-CZ" sz="3200" dirty="0"/>
          </a:p>
          <a:p>
            <a:r>
              <a:rPr lang="cs-CZ" sz="3200" dirty="0" smtClean="0"/>
              <a:t>Největším skladatelem fug byl Johann Sebastian Bach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5884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Jeho mistrovství došlo tak daleko, že dokázal složité fugy improvizovat – tzn. hrát bez přípravy</a:t>
            </a:r>
          </a:p>
          <a:p>
            <a:endParaRPr lang="cs-CZ" sz="2800" dirty="0" smtClean="0"/>
          </a:p>
          <a:p>
            <a:r>
              <a:rPr lang="cs-CZ" sz="2800" dirty="0" smtClean="0"/>
              <a:t>Nejznámější jeho fugou je Toccata a fuga d moll 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=sg_0BdGI7WI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3"/>
              </a:rPr>
              <a:t>http://www.youtube.com/watch?v=CTVraVgzC9U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800" dirty="0" smtClean="0"/>
              <a:t>Velkým dílem je také Umění fugy – tato skladba má několik částí a Bach si s fugou vyloženě pohrává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4"/>
              </a:rPr>
              <a:t>http://www.youtube.com/</a:t>
            </a:r>
            <a:r>
              <a:rPr lang="cs-CZ" sz="2000" dirty="0" err="1" smtClean="0">
                <a:hlinkClick r:id="rId4"/>
              </a:rPr>
              <a:t>watch?v</a:t>
            </a:r>
            <a:r>
              <a:rPr lang="cs-CZ" sz="2000" dirty="0" smtClean="0">
                <a:hlinkClick r:id="rId4"/>
              </a:rPr>
              <a:t>=ndNXo729jeI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5"/>
              </a:rPr>
              <a:t>http://www.youtube.com/</a:t>
            </a:r>
            <a:r>
              <a:rPr lang="cs-CZ" sz="2000" dirty="0" err="1" smtClean="0">
                <a:hlinkClick r:id="rId5"/>
              </a:rPr>
              <a:t>watch?v</a:t>
            </a:r>
            <a:r>
              <a:rPr lang="cs-CZ" sz="2000" dirty="0" smtClean="0">
                <a:hlinkClick r:id="rId5"/>
              </a:rPr>
              <a:t>=</a:t>
            </a:r>
            <a:r>
              <a:rPr lang="cs-CZ" sz="2000" dirty="0" err="1" smtClean="0">
                <a:hlinkClick r:id="rId5"/>
              </a:rPr>
              <a:t>HsswfTRi_yY</a:t>
            </a:r>
            <a:r>
              <a:rPr lang="cs-CZ" sz="2000" dirty="0" smtClean="0"/>
              <a:t>)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7102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54</TotalTime>
  <Words>364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Prezentace aplikace PowerPoint</vt:lpstr>
      <vt:lpstr>Fuga</vt:lpstr>
      <vt:lpstr>FUGA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Fuga, koncert</dc:title>
  <dc:creator>0JXR</dc:creator>
  <cp:lastModifiedBy>0JXR</cp:lastModifiedBy>
  <cp:revision>12</cp:revision>
  <dcterms:created xsi:type="dcterms:W3CDTF">2013-01-02T16:55:46Z</dcterms:created>
  <dcterms:modified xsi:type="dcterms:W3CDTF">2013-02-18T08:34:04Z</dcterms:modified>
</cp:coreProperties>
</file>