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6" r:id="rId4"/>
    <p:sldId id="257" r:id="rId5"/>
    <p:sldId id="260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7EF5D79-1C4B-42EF-95B3-F99B62BA431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A11DEF3-983A-46F2-8502-6A3A4D0A166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abjOn8dDBA" TargetMode="External"/><Relationship Id="rId2" Type="http://schemas.openxmlformats.org/officeDocument/2006/relationships/hyperlink" Target="http://www.youtube.com/watch?v=5zqyzPjgj2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qrIEYmQp_rw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hc-KbeJkcI" TargetMode="External"/><Relationship Id="rId2" Type="http://schemas.openxmlformats.org/officeDocument/2006/relationships/hyperlink" Target="http://www.youtube.com/watch?v=k9bo-T47bm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11/08</a:t>
            </a:r>
            <a:r>
              <a:rPr lang="cs-CZ" dirty="0"/>
              <a:t> 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Komorní </a:t>
            </a:r>
            <a:r>
              <a:rPr lang="cs-CZ" dirty="0" smtClean="0"/>
              <a:t>soubory I.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</a:t>
            </a:r>
            <a:r>
              <a:rPr lang="cs-CZ" dirty="0" smtClean="0"/>
              <a:t>Michal Jančík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108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2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200" b="1" dirty="0" err="1"/>
              <a:t>Škola</a:t>
            </a:r>
            <a:r>
              <a:rPr lang="cs-CZ" sz="1200" dirty="0" err="1"/>
              <a:t>:Základní</a:t>
            </a:r>
            <a:r>
              <a:rPr lang="cs-CZ" sz="12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Vypracoval: </a:t>
            </a:r>
            <a:r>
              <a:rPr lang="cs-CZ" sz="1200" dirty="0"/>
              <a:t>Mgr. Bc. </a:t>
            </a:r>
            <a:r>
              <a:rPr lang="cs-CZ" sz="1200" dirty="0" err="1"/>
              <a:t>BcA</a:t>
            </a:r>
            <a:r>
              <a:rPr lang="cs-CZ" sz="12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Období vzniku materiálu: </a:t>
            </a:r>
            <a:r>
              <a:rPr lang="cs-CZ" sz="12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Číslo materiálu:</a:t>
            </a:r>
            <a:r>
              <a:rPr lang="cs-CZ" sz="1200" dirty="0"/>
              <a:t> VY 32 </a:t>
            </a:r>
            <a:r>
              <a:rPr lang="cs-CZ" sz="1200"/>
              <a:t>INOVACE </a:t>
            </a:r>
            <a:r>
              <a:rPr lang="cs-CZ" sz="1200" smtClean="0"/>
              <a:t>11/08</a:t>
            </a:r>
            <a:endParaRPr lang="cs-CZ" sz="1200" dirty="0"/>
          </a:p>
          <a:p>
            <a:pPr>
              <a:lnSpc>
                <a:spcPct val="120000"/>
              </a:lnSpc>
            </a:pPr>
            <a:r>
              <a:rPr lang="cs-CZ" sz="1200" b="1" dirty="0"/>
              <a:t>Vzdělávací oblast:</a:t>
            </a:r>
            <a:r>
              <a:rPr lang="cs-CZ" sz="12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Předmět: </a:t>
            </a:r>
            <a:r>
              <a:rPr lang="cs-CZ" sz="12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Ročník: </a:t>
            </a:r>
            <a:r>
              <a:rPr lang="cs-CZ" sz="1200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Klíčová slova: </a:t>
            </a:r>
            <a:r>
              <a:rPr lang="cs-CZ" sz="1200" dirty="0"/>
              <a:t>komorní hudba – </a:t>
            </a:r>
            <a:r>
              <a:rPr lang="cs-CZ" sz="1200" dirty="0" smtClean="0"/>
              <a:t>komorní soubory – duo – trio – smyčcové trio – klavírní trio</a:t>
            </a:r>
            <a:endParaRPr lang="cs-CZ" sz="1200" dirty="0"/>
          </a:p>
          <a:p>
            <a:pPr>
              <a:lnSpc>
                <a:spcPct val="120000"/>
              </a:lnSpc>
            </a:pPr>
            <a:r>
              <a:rPr lang="cs-CZ" sz="1200" b="1" dirty="0"/>
              <a:t>Předpokládané cíle vedoucí ke klíčovým kompetencím: </a:t>
            </a:r>
            <a:r>
              <a:rPr lang="cs-CZ" sz="1200" dirty="0"/>
              <a:t>žák charakterizuje pojem komorní hudba, orientuje se </a:t>
            </a:r>
            <a:r>
              <a:rPr lang="cs-CZ" sz="1200" dirty="0" smtClean="0"/>
              <a:t>ve složení dua, tria, hovoří o složení smyčcového a klavírního tria, </a:t>
            </a:r>
            <a:r>
              <a:rPr lang="cs-CZ" sz="1200" dirty="0"/>
              <a:t>jednotlivé soubory sluchem rozeznává při znějící </a:t>
            </a:r>
            <a:r>
              <a:rPr lang="cs-CZ" sz="1200" dirty="0" smtClean="0"/>
              <a:t>hudbě</a:t>
            </a:r>
            <a:endParaRPr lang="cs-CZ" sz="1200" dirty="0"/>
          </a:p>
          <a:p>
            <a:pPr>
              <a:lnSpc>
                <a:spcPct val="120000"/>
              </a:lnSpc>
            </a:pPr>
            <a:r>
              <a:rPr lang="cs-CZ" sz="1200" b="1" dirty="0"/>
              <a:t>Použité výukové metody: </a:t>
            </a:r>
            <a:r>
              <a:rPr lang="cs-CZ" sz="12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Předpokládané pomůcky: </a:t>
            </a:r>
            <a:r>
              <a:rPr lang="cs-CZ" sz="12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Popis prezentace materiálu: </a:t>
            </a:r>
            <a:r>
              <a:rPr lang="cs-CZ" sz="1200" dirty="0"/>
              <a:t>Prezentace </a:t>
            </a:r>
            <a:r>
              <a:rPr lang="cs-CZ" sz="1200" dirty="0" err="1"/>
              <a:t>Power</a:t>
            </a:r>
            <a:r>
              <a:rPr lang="cs-CZ" sz="12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Způsob hodnocení: </a:t>
            </a:r>
            <a:r>
              <a:rPr lang="cs-CZ" sz="12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200" b="1" dirty="0"/>
              <a:t>Bibliografie:</a:t>
            </a:r>
            <a:r>
              <a:rPr lang="cs-CZ" sz="1200" dirty="0"/>
              <a:t> </a:t>
            </a:r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404664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18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Komorní soubory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97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Skládá se ze 2 nástrojů, zpěváků nebo kombinace nástroje a zpěvu</a:t>
            </a:r>
          </a:p>
          <a:p>
            <a:endParaRPr lang="cs-CZ" sz="3200" dirty="0"/>
          </a:p>
          <a:p>
            <a:r>
              <a:rPr lang="cs-CZ" sz="3200" dirty="0" smtClean="0"/>
              <a:t>Ve většině případů jde o kombinaci nástroje, který může hrát akordicky (klavír, varhany, cembalo, harfa) a nástroje melodického (</a:t>
            </a:r>
            <a:r>
              <a:rPr lang="cs-CZ" sz="3200" dirty="0" err="1" smtClean="0"/>
              <a:t>flétna,klarinet</a:t>
            </a:r>
            <a:r>
              <a:rPr lang="cs-CZ" sz="3200" dirty="0" smtClean="0"/>
              <a:t>, housle, violoncello…) popř. zpěváka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59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http://www.youtube.com/watch?v=5zqyzPjgj2E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http://www.youtube.com/watch?v=DabjOn8dDBA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http://www.youtube.com/watch?v=qrIEYmQp_rw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828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TRIO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Tři nástroje, z nichž jeden bývá velmi často klavír</a:t>
            </a:r>
          </a:p>
          <a:p>
            <a:endParaRPr lang="cs-CZ" sz="3200" dirty="0" smtClean="0"/>
          </a:p>
          <a:p>
            <a:r>
              <a:rPr lang="cs-CZ" sz="3200" dirty="0" smtClean="0"/>
              <a:t>Může jít o kombinaci jakýchkoli nástrojů, ale zároveň existují tria, ve kterých jsou nástroje ustáleny – slyšíme-li, že zazní např. klavírní trio, víme přesně, jaké bude mít obsazení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0151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Ustálené obsazení trií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 </a:t>
            </a:r>
            <a:r>
              <a:rPr lang="cs-CZ" sz="3600" b="1" dirty="0" smtClean="0"/>
              <a:t>Klavírní trio</a:t>
            </a:r>
            <a:r>
              <a:rPr lang="cs-CZ" sz="3600" dirty="0" smtClean="0"/>
              <a:t>:</a:t>
            </a:r>
          </a:p>
          <a:p>
            <a:pPr lvl="1"/>
            <a:r>
              <a:rPr lang="cs-CZ" sz="3200" dirty="0" smtClean="0"/>
              <a:t>Housle, violoncello, klavír</a:t>
            </a:r>
          </a:p>
          <a:p>
            <a:pPr lvl="1"/>
            <a:r>
              <a:rPr lang="cs-CZ" dirty="0" smtClean="0">
                <a:hlinkClick r:id="rId2"/>
              </a:rPr>
              <a:t>http://www.youtube.com/watch?v=k9bo-T47bmg</a:t>
            </a:r>
            <a:endParaRPr lang="cs-CZ" dirty="0"/>
          </a:p>
          <a:p>
            <a:pPr marL="57150" indent="0">
              <a:buNone/>
            </a:pPr>
            <a:endParaRPr lang="cs-CZ" dirty="0" smtClean="0"/>
          </a:p>
          <a:p>
            <a:pPr marL="514350" indent="-457200"/>
            <a:r>
              <a:rPr lang="cs-CZ" sz="3600" b="1" dirty="0" smtClean="0"/>
              <a:t>Smyčcové trio</a:t>
            </a:r>
            <a:r>
              <a:rPr lang="cs-CZ" sz="3600" dirty="0" smtClean="0"/>
              <a:t>:</a:t>
            </a:r>
          </a:p>
          <a:p>
            <a:pPr marL="914400" lvl="1" indent="-457200"/>
            <a:r>
              <a:rPr lang="cs-CZ" sz="3200" dirty="0" smtClean="0"/>
              <a:t>Housle, viola, violoncello</a:t>
            </a:r>
          </a:p>
          <a:p>
            <a:pPr marL="914400" lvl="1" indent="-457200"/>
            <a:r>
              <a:rPr lang="cs-CZ" dirty="0" smtClean="0">
                <a:hlinkClick r:id="rId3"/>
              </a:rPr>
              <a:t>http://www.youtube.com/watch?v=0hc-KbeJkcI</a:t>
            </a:r>
            <a:endParaRPr lang="cs-CZ" dirty="0" smtClean="0"/>
          </a:p>
          <a:p>
            <a:pPr marL="914400" lvl="1" indent="-457200"/>
            <a:endParaRPr lang="cs-CZ" dirty="0" smtClean="0"/>
          </a:p>
          <a:p>
            <a:pPr marL="914400" lvl="1" indent="-457200"/>
            <a:endParaRPr lang="cs-CZ" dirty="0" smtClean="0"/>
          </a:p>
          <a:p>
            <a:pPr marL="914400" lvl="1" indent="-457200"/>
            <a:endParaRPr lang="cs-CZ" dirty="0"/>
          </a:p>
          <a:p>
            <a:pPr marL="514350" indent="-4572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1534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42</TotalTime>
  <Words>270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Sketchbook</vt:lpstr>
      <vt:lpstr>Prezentace aplikace PowerPoint</vt:lpstr>
      <vt:lpstr>Prezentace aplikace PowerPoint</vt:lpstr>
      <vt:lpstr>Komorní soubory I.</vt:lpstr>
      <vt:lpstr>DUO</vt:lpstr>
      <vt:lpstr>Prezentace aplikace PowerPoint</vt:lpstr>
      <vt:lpstr>TRIO</vt:lpstr>
      <vt:lpstr>Ustálené obsazení trií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Komorní soubory I.</dc:title>
  <dc:creator>0JXR</dc:creator>
  <cp:lastModifiedBy>Učitel</cp:lastModifiedBy>
  <cp:revision>8</cp:revision>
  <dcterms:created xsi:type="dcterms:W3CDTF">2013-01-02T14:58:18Z</dcterms:created>
  <dcterms:modified xsi:type="dcterms:W3CDTF">2013-06-19T18:06:29Z</dcterms:modified>
</cp:coreProperties>
</file>