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61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41980B0B-B5B4-4363-8889-02E8DFCF65E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183DED6A-4299-4FB2-94F3-4F996DE8A1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43rFaqlf-b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mZX5BmAHYs" TargetMode="External"/><Relationship Id="rId2" Type="http://schemas.openxmlformats.org/officeDocument/2006/relationships/hyperlink" Target="http://www.youtube.com/watch?v=pUw6zbxlqm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743z4wOJrA" TargetMode="External"/><Relationship Id="rId2" Type="http://schemas.openxmlformats.org/officeDocument/2006/relationships/hyperlink" Target="http://www.youtube.com/watch?v=W7z2wVquLTQ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fPDkJT_iah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517232"/>
            <a:ext cx="5780112" cy="6549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543800" cy="3886200"/>
          </a:xfrm>
        </p:spPr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11/09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/>
              <a:t>Komorní soubory </a:t>
            </a:r>
            <a:r>
              <a:rPr lang="cs-CZ" dirty="0" smtClean="0"/>
              <a:t>II.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590" y="4797152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137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5157192"/>
            <a:ext cx="4339952" cy="10150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126288" cy="4471392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11/09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komorní hudba – komorní soubory – </a:t>
            </a:r>
            <a:r>
              <a:rPr lang="cs-CZ" dirty="0" smtClean="0"/>
              <a:t>kvarteto – klavírní kvarteto – smyčcové kvarteto – kvinteto – smyčcové kvinteto – dechové kvinteto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komorní hudba, orientuje se ve složení </a:t>
            </a:r>
            <a:r>
              <a:rPr lang="cs-CZ" dirty="0" smtClean="0"/>
              <a:t>kvarteta a kvinteta, </a:t>
            </a:r>
            <a:r>
              <a:rPr lang="cs-CZ" dirty="0"/>
              <a:t>hovoří o složení </a:t>
            </a:r>
            <a:r>
              <a:rPr lang="cs-CZ" dirty="0" smtClean="0"/>
              <a:t>smyčcového a klavírního kvarteta, smyčcového kvinteta a dechového kvinteta, jednotlivé soubory sluchem rozeznává při znějící hudbě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55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Komorní soubory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151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KVARTETO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600" dirty="0" smtClean="0"/>
              <a:t>Soubor 4 hráčů/zpěváků či jejich kombinací</a:t>
            </a:r>
          </a:p>
          <a:p>
            <a:r>
              <a:rPr lang="cs-CZ" sz="4600" dirty="0" smtClean="0"/>
              <a:t>Opět jsou nástroje některá instrumentálních kvartet pevně stanoveny:</a:t>
            </a:r>
          </a:p>
          <a:p>
            <a:endParaRPr lang="cs-CZ" sz="4600" dirty="0"/>
          </a:p>
          <a:p>
            <a:pPr marL="0" indent="0">
              <a:buNone/>
            </a:pPr>
            <a:r>
              <a:rPr lang="cs-CZ" sz="4600" b="1" u="sng" dirty="0" smtClean="0"/>
              <a:t>Klavírní kvarteto:</a:t>
            </a:r>
          </a:p>
          <a:p>
            <a:pPr lvl="1"/>
            <a:r>
              <a:rPr lang="cs-CZ" sz="4000" dirty="0" smtClean="0"/>
              <a:t>Housle, viola, violoncello, klavír</a:t>
            </a:r>
          </a:p>
          <a:p>
            <a:pPr lvl="1"/>
            <a:r>
              <a:rPr lang="cs-CZ" sz="2900" dirty="0" smtClean="0">
                <a:hlinkClick r:id="rId2"/>
              </a:rPr>
              <a:t>http://www.youtube.com/watch?v=43rFaqlf-bk</a:t>
            </a:r>
            <a:endParaRPr lang="cs-CZ" sz="2900" dirty="0" smtClean="0"/>
          </a:p>
        </p:txBody>
      </p:sp>
    </p:spTree>
    <p:extLst>
      <p:ext uri="{BB962C8B-B14F-4D97-AF65-F5344CB8AC3E}">
        <p14:creationId xmlns:p14="http://schemas.microsoft.com/office/powerpoint/2010/main" val="151574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b="1" u="sng" dirty="0" smtClean="0"/>
              <a:t>Smyčcové kvarteto:</a:t>
            </a:r>
          </a:p>
          <a:p>
            <a:pPr lvl="1"/>
            <a:r>
              <a:rPr lang="cs-CZ" sz="3200" dirty="0" smtClean="0"/>
              <a:t>1.housle, 2.housle, </a:t>
            </a:r>
            <a:r>
              <a:rPr lang="cs-CZ" sz="3200" smtClean="0"/>
              <a:t>viola, violoncello</a:t>
            </a:r>
            <a:endParaRPr lang="cs-CZ" sz="3200" dirty="0" smtClean="0"/>
          </a:p>
          <a:p>
            <a:pPr lvl="1"/>
            <a:r>
              <a:rPr lang="cs-CZ" sz="3200" dirty="0" smtClean="0"/>
              <a:t>Smyčcové kvarteto je nejvýznamnější uskupení komorní hudby</a:t>
            </a:r>
          </a:p>
          <a:p>
            <a:pPr lvl="1"/>
            <a:r>
              <a:rPr lang="cs-CZ" sz="3200" dirty="0" smtClean="0"/>
              <a:t>Při koncertech komorní hudby se s ním můžeme setkat nejčastěji</a:t>
            </a:r>
          </a:p>
          <a:p>
            <a:pPr lvl="1"/>
            <a:r>
              <a:rPr lang="cs-CZ" sz="3200" dirty="0" smtClean="0"/>
              <a:t>Pro smyčcové kvarteto byla napsána nejlepší díla z oblasti komorní hudby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0153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http://www.youtube.com/watch?v=pUw6zbxlqmg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http://www.youtube.com/watch?v=rmZX5BmAHYs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570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KVINTETO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500" dirty="0" smtClean="0"/>
              <a:t>Soubor 5 hráčů/zpěváků nebo jejich kombinací</a:t>
            </a:r>
          </a:p>
          <a:p>
            <a:r>
              <a:rPr lang="cs-CZ" sz="3500" dirty="0" smtClean="0"/>
              <a:t>Mezi ustálená kvinteta patří:</a:t>
            </a:r>
          </a:p>
          <a:p>
            <a:pPr marL="0" indent="0">
              <a:buNone/>
            </a:pPr>
            <a:r>
              <a:rPr lang="cs-CZ" sz="3500" b="1" u="sng" dirty="0" smtClean="0"/>
              <a:t>Smyčcové kvinteto:</a:t>
            </a:r>
          </a:p>
          <a:p>
            <a:pPr lvl="1"/>
            <a:r>
              <a:rPr lang="cs-CZ" sz="3100" dirty="0" smtClean="0"/>
              <a:t>2 housle, violy, 2 violoncella/nebo 1 violoncello a kontrabas</a:t>
            </a:r>
            <a:endParaRPr lang="cs-CZ" sz="2800" dirty="0" smtClean="0"/>
          </a:p>
          <a:p>
            <a:pPr lvl="1"/>
            <a:r>
              <a:rPr lang="cs-CZ" dirty="0" smtClean="0">
                <a:hlinkClick r:id="rId2"/>
              </a:rPr>
              <a:t>http://www.youtube.com/watch?v=W7z2wVquLTQ</a:t>
            </a:r>
            <a:endParaRPr lang="cs-CZ" dirty="0" smtClean="0"/>
          </a:p>
          <a:p>
            <a:pPr marL="57150" indent="0">
              <a:buNone/>
            </a:pPr>
            <a:endParaRPr lang="cs-CZ" dirty="0"/>
          </a:p>
          <a:p>
            <a:pPr marL="57150" indent="0">
              <a:buNone/>
            </a:pPr>
            <a:r>
              <a:rPr lang="cs-CZ" sz="3500" b="1" u="sng" dirty="0" smtClean="0"/>
              <a:t>Dechové kvinteto:</a:t>
            </a:r>
          </a:p>
          <a:p>
            <a:pPr marL="914400" lvl="1" indent="-457200"/>
            <a:r>
              <a:rPr lang="cs-CZ" sz="3100" dirty="0" smtClean="0"/>
              <a:t>Flétna, hoboj, lesní roh, klarinet, fagot </a:t>
            </a:r>
          </a:p>
          <a:p>
            <a:pPr marL="914400" lvl="1" indent="-457200"/>
            <a:r>
              <a:rPr lang="cs-CZ" dirty="0" smtClean="0">
                <a:hlinkClick r:id="rId3"/>
              </a:rPr>
              <a:t>http://www.youtube.com/watch?v=D743z4wOJrA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5377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komorní soubory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Další komorní soubory již nemají svou ustálenou podobu, záleží vždy na skladateli, pro jaké obsazení skladbu napíše</a:t>
            </a:r>
          </a:p>
          <a:p>
            <a:endParaRPr lang="cs-CZ" dirty="0" smtClean="0"/>
          </a:p>
          <a:p>
            <a:r>
              <a:rPr lang="cs-CZ" sz="2000" dirty="0" smtClean="0">
                <a:hlinkClick r:id="rId2"/>
              </a:rPr>
              <a:t>http://www.youtube.com/watch?v=fPDkJT_iahE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04473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56</TotalTime>
  <Words>297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Prezentace aplikace PowerPoint</vt:lpstr>
      <vt:lpstr>Prezentace aplikace PowerPoint</vt:lpstr>
      <vt:lpstr>Komorní soubory II</vt:lpstr>
      <vt:lpstr>KVARTETO</vt:lpstr>
      <vt:lpstr>Prezentace aplikace PowerPoint</vt:lpstr>
      <vt:lpstr>Prezentace aplikace PowerPoint</vt:lpstr>
      <vt:lpstr>KVINTETO</vt:lpstr>
      <vt:lpstr>Další komorní soubory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Komorní soubory II</dc:title>
  <dc:creator>0JXR</dc:creator>
  <cp:lastModifiedBy>Učitel</cp:lastModifiedBy>
  <cp:revision>13</cp:revision>
  <dcterms:created xsi:type="dcterms:W3CDTF">2013-01-02T15:06:45Z</dcterms:created>
  <dcterms:modified xsi:type="dcterms:W3CDTF">2013-06-19T18:09:10Z</dcterms:modified>
</cp:coreProperties>
</file>