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BF9DC9-8A16-4726-9CF2-B781933CE06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0B33B5-9B75-437A-AA73-760D55603C54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BF9DC9-8A16-4726-9CF2-B781933CE06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0B33B5-9B75-437A-AA73-760D55603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BF9DC9-8A16-4726-9CF2-B781933CE06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0B33B5-9B75-437A-AA73-760D55603C5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BF9DC9-8A16-4726-9CF2-B781933CE06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0B33B5-9B75-437A-AA73-760D55603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BF9DC9-8A16-4726-9CF2-B781933CE06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0B33B5-9B75-437A-AA73-760D55603C54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BF9DC9-8A16-4726-9CF2-B781933CE06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0B33B5-9B75-437A-AA73-760D55603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BF9DC9-8A16-4726-9CF2-B781933CE06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0B33B5-9B75-437A-AA73-760D55603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BF9DC9-8A16-4726-9CF2-B781933CE06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0B33B5-9B75-437A-AA73-760D55603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D9BF9DC9-8A16-4726-9CF2-B781933CE06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B60B33B5-9B75-437A-AA73-760D55603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BF9DC9-8A16-4726-9CF2-B781933CE06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0B33B5-9B75-437A-AA73-760D55603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BF9DC9-8A16-4726-9CF2-B781933CE06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0B33B5-9B75-437A-AA73-760D55603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9BF9DC9-8A16-4726-9CF2-B781933CE06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B60B33B5-9B75-437A-AA73-760D55603C5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KfGDqXEFkE" TargetMode="External"/><Relationship Id="rId2" Type="http://schemas.openxmlformats.org/officeDocument/2006/relationships/hyperlink" Target="http://www.youtube.com/watch?v=IL4P4OV8LV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kflk3aMEis" TargetMode="External"/><Relationship Id="rId2" Type="http://schemas.openxmlformats.org/officeDocument/2006/relationships/hyperlink" Target="http://www.youtube.com/watch?v=bIqj8dFK16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ZWefU6IxZE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/>
              <a:t>Číslo materiálu: </a:t>
            </a:r>
            <a:r>
              <a:rPr lang="cs-CZ" sz="2800" dirty="0"/>
              <a:t>VY 32 INOVACE  </a:t>
            </a:r>
            <a:r>
              <a:rPr lang="cs-CZ" sz="2800" dirty="0" smtClean="0"/>
              <a:t>11/10</a:t>
            </a:r>
            <a:endParaRPr lang="cs-CZ" sz="2800" dirty="0"/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/>
              <a:t>  </a:t>
            </a:r>
          </a:p>
          <a:p>
            <a:r>
              <a:rPr lang="cs-CZ" sz="2800" b="1" dirty="0"/>
              <a:t>Název materiálu: </a:t>
            </a:r>
            <a:r>
              <a:rPr lang="cs-CZ" sz="2800" dirty="0" smtClean="0"/>
              <a:t>Koncert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b="1" dirty="0"/>
              <a:t>Zpracoval:</a:t>
            </a:r>
            <a:r>
              <a:rPr lang="cs-CZ" sz="2800" dirty="0"/>
              <a:t> Mgr. Bc. </a:t>
            </a:r>
            <a:r>
              <a:rPr lang="cs-CZ" sz="2800" dirty="0" err="1"/>
              <a:t>BcA</a:t>
            </a:r>
            <a:r>
              <a:rPr lang="cs-CZ" sz="2800" dirty="0"/>
              <a:t>. Michal 		       </a:t>
            </a:r>
            <a:r>
              <a:rPr lang="cs-CZ" sz="2800" dirty="0" smtClean="0"/>
              <a:t>			    Jančík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840" y="260648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51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11/10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VI., VII.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 smtClean="0"/>
              <a:t>koncert jako veřejná produkce – koncert jako hudební forma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</a:t>
            </a:r>
            <a:r>
              <a:rPr lang="cs-CZ" dirty="0" smtClean="0"/>
              <a:t>významy pojmu koncert, </a:t>
            </a:r>
            <a:r>
              <a:rPr lang="cs-CZ" dirty="0"/>
              <a:t>orientuje se v základních dílech této formy, stručně hovoří </a:t>
            </a:r>
            <a:r>
              <a:rPr lang="cs-CZ" dirty="0" smtClean="0"/>
              <a:t>o vnitřní stavbě koncertu jako hudební formy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833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Koncert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160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Italsky </a:t>
            </a:r>
            <a:r>
              <a:rPr lang="cs-CZ" sz="3200" dirty="0" err="1"/>
              <a:t>concertare</a:t>
            </a:r>
            <a:r>
              <a:rPr lang="cs-CZ" sz="3200" dirty="0"/>
              <a:t> = přít se, zápasit</a:t>
            </a:r>
          </a:p>
          <a:p>
            <a:r>
              <a:rPr lang="cs-CZ" sz="3200" dirty="0"/>
              <a:t>Slovo koncert má dva základní významy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/>
              <a:t>Veřejná společenská produkce s živou hudbou</a:t>
            </a:r>
          </a:p>
          <a:p>
            <a:pPr marL="914400" lvl="1" indent="-514350"/>
            <a:r>
              <a:rPr lang="cs-CZ" sz="2800" dirty="0"/>
              <a:t>Může se konat v koncertní síni, v kostele, na </a:t>
            </a:r>
            <a:r>
              <a:rPr lang="cs-CZ" sz="2800" dirty="0" err="1"/>
              <a:t>stadioně</a:t>
            </a:r>
            <a:r>
              <a:rPr lang="cs-CZ" sz="2800" dirty="0"/>
              <a:t>, v divadle, pod širým nebem…</a:t>
            </a:r>
          </a:p>
          <a:p>
            <a:pPr marL="914400" lvl="1" indent="-514350"/>
            <a:r>
              <a:rPr lang="cs-CZ" sz="2800" dirty="0"/>
              <a:t>Může se jednat o koncert vážné nebo populární hudby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06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2"/>
            </a:pPr>
            <a:r>
              <a:rPr lang="cs-CZ" sz="3200" dirty="0"/>
              <a:t>Skladba pro jeden nebo více sólových nástrojů s doprovodem orchestru</a:t>
            </a:r>
          </a:p>
          <a:p>
            <a:pPr marL="514350" indent="-514350">
              <a:buFont typeface="+mj-lt"/>
              <a:buAutoNum type="arabicPeriod" startAt="2"/>
            </a:pPr>
            <a:endParaRPr lang="cs-CZ" sz="3200" dirty="0"/>
          </a:p>
          <a:p>
            <a:pPr lvl="1"/>
            <a:r>
              <a:rPr lang="cs-CZ" sz="2800" dirty="0"/>
              <a:t> Koncert má obvykle 3 věty v těchto charakterech:</a:t>
            </a:r>
          </a:p>
          <a:p>
            <a:pPr marL="1371600" lvl="2" indent="-514350">
              <a:buFont typeface="+mj-lt"/>
              <a:buAutoNum type="arabicPeriod"/>
            </a:pPr>
            <a:r>
              <a:rPr lang="cs-CZ" sz="3200" dirty="0"/>
              <a:t>Rychlá</a:t>
            </a:r>
          </a:p>
          <a:p>
            <a:pPr marL="1371600" lvl="2" indent="-514350">
              <a:buFont typeface="+mj-lt"/>
              <a:buAutoNum type="arabicPeriod"/>
            </a:pPr>
            <a:r>
              <a:rPr lang="cs-CZ" sz="3200" dirty="0"/>
              <a:t>Pomalá</a:t>
            </a:r>
          </a:p>
          <a:p>
            <a:pPr marL="1371600" lvl="2" indent="-514350">
              <a:buFont typeface="+mj-lt"/>
              <a:buAutoNum type="arabicPeriod"/>
            </a:pPr>
            <a:r>
              <a:rPr lang="cs-CZ" sz="3200" dirty="0"/>
              <a:t>Rychlá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6725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 </a:t>
            </a:r>
            <a:r>
              <a:rPr lang="cs-CZ" sz="3200" dirty="0"/>
              <a:t>koncertu může sólista předvést své hudební umění v plné </a:t>
            </a:r>
            <a:r>
              <a:rPr lang="cs-CZ" sz="3200" dirty="0" smtClean="0"/>
              <a:t>výši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Existují koncerty pro všechny klasické hudební nástroje od pikoly až po kontrabas</a:t>
            </a:r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14902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Někdy se skladatel rozhodne, že napíše koncert pro dva tři hudební nástroje, v tom případě používáme název dvojkoncert, trojkoncert  atd.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77811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koncerty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Petr </a:t>
            </a:r>
            <a:r>
              <a:rPr lang="cs-CZ" b="1" dirty="0" err="1" smtClean="0"/>
              <a:t>Iljič</a:t>
            </a:r>
            <a:r>
              <a:rPr lang="cs-CZ" b="1" dirty="0" smtClean="0"/>
              <a:t> Čajkovskij</a:t>
            </a:r>
            <a:r>
              <a:rPr lang="cs-CZ" dirty="0" smtClean="0"/>
              <a:t>: Koncert b moll pro klavír a orchestr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www.youtube.com/watch?v=IL4P4OV8LVM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r>
              <a:rPr lang="cs-CZ" b="1" dirty="0" smtClean="0"/>
              <a:t>Edvard </a:t>
            </a:r>
            <a:r>
              <a:rPr lang="cs-CZ" b="1" dirty="0" err="1" smtClean="0"/>
              <a:t>Grieg</a:t>
            </a:r>
            <a:r>
              <a:rPr lang="cs-CZ" dirty="0" smtClean="0"/>
              <a:t>: Koncert a moll pro klavír a orchestr</a:t>
            </a:r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www.youtube.com/watch?v=fKfGDqXEFkE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2628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Antonín Dvořák</a:t>
            </a:r>
            <a:r>
              <a:rPr lang="cs-CZ" dirty="0" smtClean="0"/>
              <a:t>: Koncert pro violoncello a orchestr h moll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www.youtube.com/watch?v=bIqj8dFK16E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www.youtube.com/watch?v=jkflk3aMEis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800" b="1" dirty="0" err="1" smtClean="0"/>
              <a:t>W.A.Mozart</a:t>
            </a:r>
            <a:r>
              <a:rPr lang="cs-CZ" sz="2800" dirty="0" smtClean="0"/>
              <a:t>: Koncert pro harfu, flétnu a orchestr</a:t>
            </a:r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www.youtube.com/watch?v=ZWefU6IxZEY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87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80</TotalTime>
  <Words>302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Metro</vt:lpstr>
      <vt:lpstr>Prezentace aplikace PowerPoint</vt:lpstr>
      <vt:lpstr>Prezentace aplikace PowerPoint</vt:lpstr>
      <vt:lpstr>Koncert</vt:lpstr>
      <vt:lpstr>Prezentace aplikace PowerPoint</vt:lpstr>
      <vt:lpstr>Prezentace aplikace PowerPoint</vt:lpstr>
      <vt:lpstr>Prezentace aplikace PowerPoint</vt:lpstr>
      <vt:lpstr>Prezentace aplikace PowerPoint</vt:lpstr>
      <vt:lpstr>Nejznámější koncerty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Koncert</dc:title>
  <dc:creator>0JXR</dc:creator>
  <cp:lastModifiedBy>Martin a Lída</cp:lastModifiedBy>
  <cp:revision>8</cp:revision>
  <dcterms:created xsi:type="dcterms:W3CDTF">2013-01-02T17:46:37Z</dcterms:created>
  <dcterms:modified xsi:type="dcterms:W3CDTF">2013-06-17T08:59:14Z</dcterms:modified>
</cp:coreProperties>
</file>