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32CBFC68-8476-475C-A895-1D023FC3139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6910F673-2B2D-431D-A6CE-D412BB3243B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k9DC1lO_gMc" TargetMode="External"/><Relationship Id="rId2" Type="http://schemas.openxmlformats.org/officeDocument/2006/relationships/hyperlink" Target="http://www.youtube.com/watch?v=npLZNoRoH2M&amp;list=PL566DD284260C400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MHp86nXB7ic" TargetMode="External"/><Relationship Id="rId4" Type="http://schemas.openxmlformats.org/officeDocument/2006/relationships/hyperlink" Target="http://www.youtube.com/watch?v=AtFq73TnRg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Číslo materiálu: </a:t>
            </a:r>
            <a:r>
              <a:rPr lang="cs-CZ" sz="3600" dirty="0"/>
              <a:t>VY 32 INOVACE </a:t>
            </a:r>
            <a:r>
              <a:rPr lang="cs-CZ" sz="3600" dirty="0" smtClean="0"/>
              <a:t>11/14</a:t>
            </a:r>
            <a:endParaRPr lang="cs-CZ" sz="3600" dirty="0"/>
          </a:p>
          <a:p>
            <a:endParaRPr lang="cs-CZ" sz="3600" dirty="0"/>
          </a:p>
          <a:p>
            <a:pPr marL="0" indent="0">
              <a:buNone/>
            </a:pPr>
            <a:r>
              <a:rPr lang="cs-CZ" sz="3600" dirty="0"/>
              <a:t>  </a:t>
            </a:r>
          </a:p>
          <a:p>
            <a:r>
              <a:rPr lang="cs-CZ" sz="3600" b="1" dirty="0"/>
              <a:t>Název materiálu: </a:t>
            </a:r>
            <a:r>
              <a:rPr lang="cs-CZ" sz="3600" dirty="0" smtClean="0"/>
              <a:t>Opereta</a:t>
            </a:r>
            <a:endParaRPr lang="cs-CZ" sz="3600" dirty="0"/>
          </a:p>
          <a:p>
            <a:endParaRPr lang="cs-CZ" sz="3600" dirty="0"/>
          </a:p>
          <a:p>
            <a:endParaRPr lang="cs-CZ" sz="3600" dirty="0"/>
          </a:p>
          <a:p>
            <a:r>
              <a:rPr lang="cs-CZ" sz="3600" b="1" dirty="0"/>
              <a:t>Zpracoval:</a:t>
            </a:r>
            <a:r>
              <a:rPr lang="cs-CZ" sz="3600" dirty="0"/>
              <a:t> Mgr. Bc. </a:t>
            </a:r>
            <a:r>
              <a:rPr lang="cs-CZ" sz="3600" dirty="0" err="1"/>
              <a:t>BcA</a:t>
            </a:r>
            <a:r>
              <a:rPr lang="cs-CZ" sz="3600" dirty="0"/>
              <a:t>. Michal Jančík</a:t>
            </a:r>
          </a:p>
          <a:p>
            <a:endParaRPr lang="cs-CZ" sz="3600" dirty="0"/>
          </a:p>
          <a:p>
            <a:endParaRPr lang="cs-CZ" sz="3600" dirty="0"/>
          </a:p>
          <a:p>
            <a:endParaRPr lang="cs-CZ" sz="3200" dirty="0"/>
          </a:p>
          <a:p>
            <a:endParaRPr lang="cs-CZ" sz="3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0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85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</a:pPr>
            <a:r>
              <a:rPr lang="cs-CZ" b="1" dirty="0"/>
              <a:t>Číslo materiálu:</a:t>
            </a:r>
            <a:r>
              <a:rPr lang="cs-CZ" dirty="0"/>
              <a:t> VY </a:t>
            </a:r>
            <a:r>
              <a:rPr lang="cs-CZ"/>
              <a:t>32 </a:t>
            </a:r>
            <a:r>
              <a:rPr lang="cs-CZ" smtClean="0"/>
              <a:t>INOVACE 11/14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Předmět: </a:t>
            </a:r>
            <a:r>
              <a:rPr lang="cs-CZ" dirty="0"/>
              <a:t>Hudební výchova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Ročník: </a:t>
            </a:r>
            <a:r>
              <a:rPr lang="cs-CZ" dirty="0"/>
              <a:t>VI., VII. ročník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Klíčová slova: </a:t>
            </a:r>
            <a:r>
              <a:rPr lang="cs-CZ" dirty="0"/>
              <a:t>hudba na jevišti - </a:t>
            </a:r>
            <a:r>
              <a:rPr lang="cs-CZ" dirty="0" smtClean="0"/>
              <a:t>opereta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Předpokládané cíle vedoucí ke klíčovým kompetencím: </a:t>
            </a:r>
            <a:r>
              <a:rPr lang="cs-CZ" dirty="0"/>
              <a:t>žák charakterizuje pojem </a:t>
            </a:r>
            <a:r>
              <a:rPr lang="cs-CZ" dirty="0" smtClean="0"/>
              <a:t>opereta, </a:t>
            </a:r>
            <a:r>
              <a:rPr lang="cs-CZ" dirty="0"/>
              <a:t>orientuje se v základních znacích a dílech této formy, stručně hovoří o historii </a:t>
            </a:r>
            <a:r>
              <a:rPr lang="cs-CZ" dirty="0" smtClean="0"/>
              <a:t>a postavení operety</a:t>
            </a:r>
          </a:p>
          <a:p>
            <a:pPr>
              <a:lnSpc>
                <a:spcPct val="120000"/>
              </a:lnSpc>
            </a:pPr>
            <a:r>
              <a:rPr lang="cs-CZ" b="1" dirty="0" smtClean="0"/>
              <a:t>Použité </a:t>
            </a:r>
            <a:r>
              <a:rPr lang="cs-CZ" b="1" dirty="0"/>
              <a:t>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68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Opereta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070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Hudebně-dramatické dílo (tzn. divadelní představení, ve kterém důležitou roli hraje hudba)</a:t>
            </a:r>
          </a:p>
          <a:p>
            <a:endParaRPr lang="cs-CZ" sz="3200" dirty="0" smtClean="0"/>
          </a:p>
          <a:p>
            <a:r>
              <a:rPr lang="cs-CZ" sz="3200" dirty="0" smtClean="0"/>
              <a:t>V operetě se střídá mluvené slovo se zpěvem, popř. tancem</a:t>
            </a:r>
          </a:p>
          <a:p>
            <a:endParaRPr lang="cs-CZ" sz="3200" dirty="0" smtClean="0"/>
          </a:p>
          <a:p>
            <a:r>
              <a:rPr lang="cs-CZ" sz="3200" dirty="0" smtClean="0"/>
              <a:t>Jedná se o kombinaci činohry (divadlo s pouze mluveným slovem) a opery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9229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Předchůdce muzikálu</a:t>
            </a:r>
          </a:p>
          <a:p>
            <a:endParaRPr lang="cs-CZ" sz="3200" dirty="0" smtClean="0"/>
          </a:p>
          <a:p>
            <a:r>
              <a:rPr lang="cs-CZ" sz="3200" dirty="0" smtClean="0"/>
              <a:t>Bývá považována za nižší umělecký žánr (oproti opeře)</a:t>
            </a:r>
          </a:p>
          <a:p>
            <a:endParaRPr lang="cs-CZ" sz="3200" dirty="0" smtClean="0"/>
          </a:p>
          <a:p>
            <a:r>
              <a:rPr lang="cs-CZ" sz="3200" dirty="0" smtClean="0"/>
              <a:t>Operety neobsahují závažná témata – jsou komické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9075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Oproti opeře: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Obsahuje i mluvené slovo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Děj je jednodušší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Je téměř vždy komická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Bývá kratší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Melodie jsou podbízivější (lépe zapamatovatelné)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sz="3200" dirty="0" smtClean="0"/>
              <a:t>Mohou ji uvádět i šikovní amatéři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0888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Obliba operety klesá, současní skladatelé operety již neskládají</a:t>
            </a:r>
          </a:p>
          <a:p>
            <a:endParaRPr lang="cs-CZ" sz="3200" dirty="0"/>
          </a:p>
          <a:p>
            <a:r>
              <a:rPr lang="cs-CZ" sz="3200" dirty="0" smtClean="0"/>
              <a:t>Zdá se, že její vývoj skončil, neboť její funkci přebral muzikál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92651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operety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Johann </a:t>
            </a:r>
            <a:r>
              <a:rPr lang="cs-CZ" sz="3200" dirty="0" err="1" smtClean="0"/>
              <a:t>Straus</a:t>
            </a:r>
            <a:r>
              <a:rPr lang="cs-CZ" sz="3200" dirty="0" smtClean="0"/>
              <a:t> ml.: Netopýr </a:t>
            </a:r>
            <a:r>
              <a:rPr lang="cs-CZ" dirty="0" smtClean="0"/>
              <a:t>(</a:t>
            </a:r>
            <a:r>
              <a:rPr lang="cs-CZ" dirty="0" smtClean="0">
                <a:hlinkClick r:id="rId2"/>
              </a:rPr>
              <a:t>http://www.youtube.com/</a:t>
            </a:r>
            <a:r>
              <a:rPr lang="cs-CZ" dirty="0" err="1" smtClean="0">
                <a:hlinkClick r:id="rId2"/>
              </a:rPr>
              <a:t>watch?v</a:t>
            </a:r>
            <a:r>
              <a:rPr lang="cs-CZ" dirty="0" smtClean="0">
                <a:hlinkClick r:id="rId2"/>
              </a:rPr>
              <a:t>=npLZNoRoH2M&amp;list=PL566DD284260C4004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sz="3200" dirty="0" smtClean="0"/>
              <a:t>Erich Kálmán: Čardášová princezna </a:t>
            </a:r>
            <a:r>
              <a:rPr lang="cs-CZ" dirty="0" smtClean="0"/>
              <a:t>(</a:t>
            </a:r>
            <a:r>
              <a:rPr lang="cs-CZ" dirty="0" smtClean="0">
                <a:hlinkClick r:id="rId3"/>
              </a:rPr>
              <a:t>http://www.youtube.com/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=k9DC1lO_gMc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sz="3200" dirty="0" smtClean="0"/>
              <a:t>Oskar Nedbal: Polská krev </a:t>
            </a:r>
            <a:r>
              <a:rPr lang="cs-CZ" dirty="0" smtClean="0"/>
              <a:t>(</a:t>
            </a:r>
            <a:r>
              <a:rPr lang="cs-CZ" dirty="0" smtClean="0">
                <a:hlinkClick r:id="rId4"/>
              </a:rPr>
              <a:t>http://www.youtube.com/</a:t>
            </a:r>
            <a:r>
              <a:rPr lang="cs-CZ" dirty="0" err="1" smtClean="0">
                <a:hlinkClick r:id="rId4"/>
              </a:rPr>
              <a:t>watch?v</a:t>
            </a:r>
            <a:r>
              <a:rPr lang="cs-CZ" dirty="0" smtClean="0">
                <a:hlinkClick r:id="rId4"/>
              </a:rPr>
              <a:t>=AtFq73TnRgc</a:t>
            </a:r>
            <a:r>
              <a:rPr lang="cs-CZ" dirty="0" smtClean="0"/>
              <a:t>, </a:t>
            </a:r>
            <a:r>
              <a:rPr lang="cs-CZ" dirty="0" smtClean="0">
                <a:hlinkClick r:id="rId5"/>
              </a:rPr>
              <a:t>http://www.youtube.com/</a:t>
            </a:r>
            <a:r>
              <a:rPr lang="cs-CZ" dirty="0" err="1" smtClean="0">
                <a:hlinkClick r:id="rId5"/>
              </a:rPr>
              <a:t>watch?v</a:t>
            </a:r>
            <a:r>
              <a:rPr lang="cs-CZ" dirty="0" smtClean="0">
                <a:hlinkClick r:id="rId5"/>
              </a:rPr>
              <a:t>=MHp86nXB7ic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445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Malé pracoviště, domácnost (SoHo)</Template>
  <TotalTime>29</TotalTime>
  <Words>270</Words>
  <Application>Microsoft Office PowerPoint</Application>
  <PresentationFormat>Předvádění na obrazovce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Soho</vt:lpstr>
      <vt:lpstr>Prezentace aplikace PowerPoint</vt:lpstr>
      <vt:lpstr>Prezentace aplikace PowerPoint</vt:lpstr>
      <vt:lpstr>Opereta</vt:lpstr>
      <vt:lpstr>Prezentace aplikace PowerPoint</vt:lpstr>
      <vt:lpstr>Prezentace aplikace PowerPoint</vt:lpstr>
      <vt:lpstr>Prezentace aplikace PowerPoint</vt:lpstr>
      <vt:lpstr>Prezentace aplikace PowerPoint</vt:lpstr>
      <vt:lpstr>Nejznámější operety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Opereta</dc:title>
  <dc:creator>0JXR</dc:creator>
  <cp:lastModifiedBy>Učitel</cp:lastModifiedBy>
  <cp:revision>8</cp:revision>
  <dcterms:created xsi:type="dcterms:W3CDTF">2013-01-02T13:13:41Z</dcterms:created>
  <dcterms:modified xsi:type="dcterms:W3CDTF">2013-06-19T18:13:06Z</dcterms:modified>
</cp:coreProperties>
</file>