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8" r:id="rId3"/>
    <p:sldId id="261" r:id="rId4"/>
    <p:sldId id="262" r:id="rId5"/>
    <p:sldId id="264" r:id="rId6"/>
    <p:sldId id="265" r:id="rId7"/>
    <p:sldId id="266" r:id="rId8"/>
    <p:sldId id="267" r:id="rId9"/>
    <p:sldId id="268" r:id="rId10"/>
    <p:sldId id="260" r:id="rId11"/>
    <p:sldId id="259" r:id="rId12"/>
    <p:sldId id="263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579F09-4C51-4800-8663-623BC8A790F8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6EBD6CF-59DB-45A6-9256-3927E372C266}">
      <dgm:prSet phldrT="[Text]" custT="1"/>
      <dgm:spPr/>
      <dgm:t>
        <a:bodyPr/>
        <a:lstStyle/>
        <a:p>
          <a:r>
            <a:rPr lang="cs-CZ" sz="2000" dirty="0" smtClean="0"/>
            <a:t>1. snímek</a:t>
          </a:r>
          <a:endParaRPr lang="cs-CZ" sz="2000" dirty="0"/>
        </a:p>
      </dgm:t>
    </dgm:pt>
    <dgm:pt modelId="{D3116CDD-D5D5-4E6D-87EF-54AC2049366A}" type="parTrans" cxnId="{8BFA3D6D-9A0C-47BD-8BA2-3F105A4B174C}">
      <dgm:prSet/>
      <dgm:spPr/>
      <dgm:t>
        <a:bodyPr/>
        <a:lstStyle/>
        <a:p>
          <a:endParaRPr lang="cs-CZ"/>
        </a:p>
      </dgm:t>
    </dgm:pt>
    <dgm:pt modelId="{57BE36FB-8BE3-4024-B0DD-D0FCC80D9D34}" type="sibTrans" cxnId="{8BFA3D6D-9A0C-47BD-8BA2-3F105A4B174C}">
      <dgm:prSet/>
      <dgm:spPr/>
      <dgm:t>
        <a:bodyPr/>
        <a:lstStyle/>
        <a:p>
          <a:endParaRPr lang="cs-CZ"/>
        </a:p>
      </dgm:t>
    </dgm:pt>
    <dgm:pt modelId="{437E2584-DBAB-4C9D-8A3D-A91887CBC160}">
      <dgm:prSet phldrT="[Text]"/>
      <dgm:spPr/>
      <dgm:t>
        <a:bodyPr/>
        <a:lstStyle/>
        <a:p>
          <a:r>
            <a:rPr lang="cs-CZ" dirty="0" smtClean="0"/>
            <a:t>Úvod</a:t>
          </a:r>
          <a:endParaRPr lang="cs-CZ" dirty="0"/>
        </a:p>
      </dgm:t>
    </dgm:pt>
    <dgm:pt modelId="{B70C6CCC-2B9F-4368-A365-5AB094A68D54}" type="parTrans" cxnId="{AB73623D-863C-434A-8A13-BB8D53D2FAE9}">
      <dgm:prSet/>
      <dgm:spPr/>
      <dgm:t>
        <a:bodyPr/>
        <a:lstStyle/>
        <a:p>
          <a:endParaRPr lang="cs-CZ"/>
        </a:p>
      </dgm:t>
    </dgm:pt>
    <dgm:pt modelId="{B67ED3CB-95B9-454E-AEE7-92EF248AEE57}" type="sibTrans" cxnId="{AB73623D-863C-434A-8A13-BB8D53D2FAE9}">
      <dgm:prSet/>
      <dgm:spPr/>
      <dgm:t>
        <a:bodyPr/>
        <a:lstStyle/>
        <a:p>
          <a:endParaRPr lang="cs-CZ"/>
        </a:p>
      </dgm:t>
    </dgm:pt>
    <dgm:pt modelId="{CBEADE87-D9EE-4F99-86AC-4AF52C2F7E2C}">
      <dgm:prSet phldrT="[Text]"/>
      <dgm:spPr/>
      <dgm:t>
        <a:bodyPr/>
        <a:lstStyle/>
        <a:p>
          <a:r>
            <a:rPr lang="cs-CZ" dirty="0" smtClean="0"/>
            <a:t>Představení vyjmenovaných slov po B</a:t>
          </a:r>
          <a:endParaRPr lang="cs-CZ" dirty="0"/>
        </a:p>
      </dgm:t>
    </dgm:pt>
    <dgm:pt modelId="{68796C11-CD65-4D84-94E1-4268F3089BD8}" type="parTrans" cxnId="{60320036-CD44-49FE-9DD5-944614A74790}">
      <dgm:prSet/>
      <dgm:spPr/>
      <dgm:t>
        <a:bodyPr/>
        <a:lstStyle/>
        <a:p>
          <a:endParaRPr lang="cs-CZ"/>
        </a:p>
      </dgm:t>
    </dgm:pt>
    <dgm:pt modelId="{857ECD48-DEA7-4C85-81C1-17F5CA56E334}" type="sibTrans" cxnId="{60320036-CD44-49FE-9DD5-944614A74790}">
      <dgm:prSet/>
      <dgm:spPr/>
      <dgm:t>
        <a:bodyPr/>
        <a:lstStyle/>
        <a:p>
          <a:endParaRPr lang="cs-CZ"/>
        </a:p>
      </dgm:t>
    </dgm:pt>
    <dgm:pt modelId="{FA0CE2F1-3E40-4DC4-B5B1-0B0A5B5F274F}">
      <dgm:prSet phldrT="[Text]" custT="1"/>
      <dgm:spPr/>
      <dgm:t>
        <a:bodyPr/>
        <a:lstStyle/>
        <a:p>
          <a:r>
            <a:rPr lang="cs-CZ" sz="2000" dirty="0" smtClean="0"/>
            <a:t>3. Snímek</a:t>
          </a:r>
        </a:p>
      </dgm:t>
    </dgm:pt>
    <dgm:pt modelId="{629A7D79-9218-41DF-8476-BDB76A7466F3}" type="parTrans" cxnId="{CE460C38-97F3-4E55-9D37-B4629C33E746}">
      <dgm:prSet/>
      <dgm:spPr/>
      <dgm:t>
        <a:bodyPr/>
        <a:lstStyle/>
        <a:p>
          <a:endParaRPr lang="cs-CZ"/>
        </a:p>
      </dgm:t>
    </dgm:pt>
    <dgm:pt modelId="{60964C8C-E5FD-467D-9F2D-839C458BC9FE}" type="sibTrans" cxnId="{CE460C38-97F3-4E55-9D37-B4629C33E746}">
      <dgm:prSet/>
      <dgm:spPr/>
      <dgm:t>
        <a:bodyPr/>
        <a:lstStyle/>
        <a:p>
          <a:endParaRPr lang="cs-CZ"/>
        </a:p>
      </dgm:t>
    </dgm:pt>
    <dgm:pt modelId="{5D2245F5-D444-43F3-B294-D00354185350}">
      <dgm:prSet phldrT="[Text]"/>
      <dgm:spPr/>
      <dgm:t>
        <a:bodyPr/>
        <a:lstStyle/>
        <a:p>
          <a:r>
            <a:rPr lang="cs-CZ" dirty="0" smtClean="0"/>
            <a:t>Chyták – být x bít</a:t>
          </a:r>
          <a:endParaRPr lang="cs-CZ" dirty="0"/>
        </a:p>
      </dgm:t>
    </dgm:pt>
    <dgm:pt modelId="{EF51ABE9-BE5A-45DE-B9B0-9283EC2ED8C3}" type="parTrans" cxnId="{E86594E5-AC15-4850-8C79-1195B69B9D3F}">
      <dgm:prSet/>
      <dgm:spPr/>
      <dgm:t>
        <a:bodyPr/>
        <a:lstStyle/>
        <a:p>
          <a:endParaRPr lang="cs-CZ"/>
        </a:p>
      </dgm:t>
    </dgm:pt>
    <dgm:pt modelId="{D248A900-6BEA-41F4-A96B-E9C54C40A859}" type="sibTrans" cxnId="{E86594E5-AC15-4850-8C79-1195B69B9D3F}">
      <dgm:prSet/>
      <dgm:spPr/>
      <dgm:t>
        <a:bodyPr/>
        <a:lstStyle/>
        <a:p>
          <a:endParaRPr lang="cs-CZ"/>
        </a:p>
      </dgm:t>
    </dgm:pt>
    <dgm:pt modelId="{C962E877-BE70-4CA2-8C17-FD28911FF010}">
      <dgm:prSet phldrT="[Text]" custT="1"/>
      <dgm:spPr/>
      <dgm:t>
        <a:bodyPr/>
        <a:lstStyle/>
        <a:p>
          <a:r>
            <a:rPr lang="cs-CZ" sz="2000" dirty="0" smtClean="0"/>
            <a:t>4. Snímek</a:t>
          </a:r>
          <a:endParaRPr lang="cs-CZ" sz="2000" dirty="0"/>
        </a:p>
      </dgm:t>
    </dgm:pt>
    <dgm:pt modelId="{69DA528D-C2C8-4ECD-B0CD-540DB3992C30}" type="parTrans" cxnId="{50B9085E-44B4-4E33-B47D-C13C9535AC63}">
      <dgm:prSet/>
      <dgm:spPr/>
      <dgm:t>
        <a:bodyPr/>
        <a:lstStyle/>
        <a:p>
          <a:endParaRPr lang="cs-CZ"/>
        </a:p>
      </dgm:t>
    </dgm:pt>
    <dgm:pt modelId="{3FBB6400-DA30-4406-9396-AC174337D204}" type="sibTrans" cxnId="{50B9085E-44B4-4E33-B47D-C13C9535AC63}">
      <dgm:prSet/>
      <dgm:spPr/>
      <dgm:t>
        <a:bodyPr/>
        <a:lstStyle/>
        <a:p>
          <a:endParaRPr lang="cs-CZ"/>
        </a:p>
      </dgm:t>
    </dgm:pt>
    <dgm:pt modelId="{8C5A5E79-48F3-4AA6-A786-237F458829F8}">
      <dgm:prSet phldrT="[Text]" custT="1"/>
      <dgm:spPr/>
      <dgm:t>
        <a:bodyPr/>
        <a:lstStyle/>
        <a:p>
          <a:r>
            <a:rPr lang="cs-CZ" sz="2000" dirty="0" smtClean="0"/>
            <a:t>5. snímek</a:t>
          </a:r>
          <a:endParaRPr lang="cs-CZ" sz="2000" dirty="0"/>
        </a:p>
      </dgm:t>
    </dgm:pt>
    <dgm:pt modelId="{58325AE3-0703-4CA5-A96D-D0B7A77B2D75}" type="parTrans" cxnId="{B806AE00-4081-4ED1-B1DA-1DEF253FB45F}">
      <dgm:prSet/>
      <dgm:spPr/>
      <dgm:t>
        <a:bodyPr/>
        <a:lstStyle/>
        <a:p>
          <a:endParaRPr lang="cs-CZ"/>
        </a:p>
      </dgm:t>
    </dgm:pt>
    <dgm:pt modelId="{21AB505F-DD10-4997-96D0-F7C80089CC25}" type="sibTrans" cxnId="{B806AE00-4081-4ED1-B1DA-1DEF253FB45F}">
      <dgm:prSet/>
      <dgm:spPr/>
      <dgm:t>
        <a:bodyPr/>
        <a:lstStyle/>
        <a:p>
          <a:endParaRPr lang="cs-CZ"/>
        </a:p>
      </dgm:t>
    </dgm:pt>
    <dgm:pt modelId="{F7E42008-0B51-4ECB-8D45-150824DEEC80}">
      <dgm:prSet phldrT="[Text]"/>
      <dgm:spPr/>
      <dgm:t>
        <a:bodyPr/>
        <a:lstStyle/>
        <a:p>
          <a:r>
            <a:rPr lang="cs-CZ" dirty="0" smtClean="0"/>
            <a:t>Chyták – bydlo x bidlo</a:t>
          </a:r>
          <a:endParaRPr lang="cs-CZ" dirty="0"/>
        </a:p>
      </dgm:t>
    </dgm:pt>
    <dgm:pt modelId="{89BBF1F5-1F80-4179-A8EE-253E41BECEE1}" type="parTrans" cxnId="{C8EAC48A-A9F6-4123-880A-1C085D988318}">
      <dgm:prSet/>
      <dgm:spPr/>
      <dgm:t>
        <a:bodyPr/>
        <a:lstStyle/>
        <a:p>
          <a:endParaRPr lang="cs-CZ"/>
        </a:p>
      </dgm:t>
    </dgm:pt>
    <dgm:pt modelId="{C55A7465-4068-402B-B622-55097B422D2F}" type="sibTrans" cxnId="{C8EAC48A-A9F6-4123-880A-1C085D988318}">
      <dgm:prSet/>
      <dgm:spPr/>
      <dgm:t>
        <a:bodyPr/>
        <a:lstStyle/>
        <a:p>
          <a:endParaRPr lang="cs-CZ"/>
        </a:p>
      </dgm:t>
    </dgm:pt>
    <dgm:pt modelId="{A98EA55B-75F4-4EAE-A43F-A130F8402523}">
      <dgm:prSet phldrT="[Text]" custT="1"/>
      <dgm:spPr/>
      <dgm:t>
        <a:bodyPr/>
        <a:lstStyle/>
        <a:p>
          <a:r>
            <a:rPr lang="cs-CZ" sz="2000" dirty="0" smtClean="0"/>
            <a:t>6. Snímek</a:t>
          </a:r>
          <a:endParaRPr lang="cs-CZ" sz="2000" dirty="0"/>
        </a:p>
      </dgm:t>
    </dgm:pt>
    <dgm:pt modelId="{D19F4193-6CEF-4302-BD3F-9273F7A8DC74}" type="parTrans" cxnId="{2488ABE5-2B82-4B9B-BF66-E31AEF050602}">
      <dgm:prSet/>
      <dgm:spPr/>
      <dgm:t>
        <a:bodyPr/>
        <a:lstStyle/>
        <a:p>
          <a:endParaRPr lang="cs-CZ"/>
        </a:p>
      </dgm:t>
    </dgm:pt>
    <dgm:pt modelId="{ADE9853D-F861-49B4-A764-BEC411A5AEB6}" type="sibTrans" cxnId="{2488ABE5-2B82-4B9B-BF66-E31AEF050602}">
      <dgm:prSet/>
      <dgm:spPr/>
      <dgm:t>
        <a:bodyPr/>
        <a:lstStyle/>
        <a:p>
          <a:endParaRPr lang="cs-CZ"/>
        </a:p>
      </dgm:t>
    </dgm:pt>
    <dgm:pt modelId="{6E63C4BE-A8F8-44AC-B724-333DD5408EFB}">
      <dgm:prSet phldrT="[Text]" custT="1"/>
      <dgm:spPr/>
      <dgm:t>
        <a:bodyPr/>
        <a:lstStyle/>
        <a:p>
          <a:r>
            <a:rPr lang="cs-CZ" sz="2000" dirty="0" smtClean="0"/>
            <a:t>2. snímek</a:t>
          </a:r>
          <a:endParaRPr lang="cs-CZ" sz="2000" dirty="0"/>
        </a:p>
      </dgm:t>
    </dgm:pt>
    <dgm:pt modelId="{DD81409C-F4F8-47A0-8199-A3B690027BBC}" type="parTrans" cxnId="{DE74A410-6C75-4239-BCA5-48DAB382B789}">
      <dgm:prSet/>
      <dgm:spPr/>
      <dgm:t>
        <a:bodyPr/>
        <a:lstStyle/>
        <a:p>
          <a:endParaRPr lang="cs-CZ"/>
        </a:p>
      </dgm:t>
    </dgm:pt>
    <dgm:pt modelId="{6C4E4E15-CEC9-44B1-97B2-055AF8FCD770}" type="sibTrans" cxnId="{DE74A410-6C75-4239-BCA5-48DAB382B789}">
      <dgm:prSet/>
      <dgm:spPr/>
      <dgm:t>
        <a:bodyPr/>
        <a:lstStyle/>
        <a:p>
          <a:endParaRPr lang="cs-CZ"/>
        </a:p>
      </dgm:t>
    </dgm:pt>
    <dgm:pt modelId="{D22A232C-B762-4D45-9884-177986F06275}">
      <dgm:prSet phldrT="[Text]"/>
      <dgm:spPr/>
      <dgm:t>
        <a:bodyPr/>
        <a:lstStyle/>
        <a:p>
          <a:r>
            <a:rPr lang="cs-CZ" dirty="0" smtClean="0"/>
            <a:t>Chyták – nabyl x nabil</a:t>
          </a:r>
          <a:endParaRPr lang="cs-CZ" dirty="0"/>
        </a:p>
      </dgm:t>
    </dgm:pt>
    <dgm:pt modelId="{4AC1377B-5267-4793-B0F1-D17C5D2717ED}" type="parTrans" cxnId="{C1468937-7531-468F-A1A1-60A197DFB0BC}">
      <dgm:prSet/>
      <dgm:spPr/>
      <dgm:t>
        <a:bodyPr/>
        <a:lstStyle/>
        <a:p>
          <a:endParaRPr lang="cs-CZ"/>
        </a:p>
      </dgm:t>
    </dgm:pt>
    <dgm:pt modelId="{F5E8CDDE-86F6-41DD-AC6E-8AD0472F59B7}" type="sibTrans" cxnId="{C1468937-7531-468F-A1A1-60A197DFB0BC}">
      <dgm:prSet/>
      <dgm:spPr/>
      <dgm:t>
        <a:bodyPr/>
        <a:lstStyle/>
        <a:p>
          <a:endParaRPr lang="cs-CZ"/>
        </a:p>
      </dgm:t>
    </dgm:pt>
    <dgm:pt modelId="{823E8B7C-5019-4DC6-A63E-DB2B0FBE2A08}">
      <dgm:prSet phldrT="[Text]"/>
      <dgm:spPr/>
      <dgm:t>
        <a:bodyPr/>
        <a:lstStyle/>
        <a:p>
          <a:r>
            <a:rPr lang="cs-CZ" dirty="0" smtClean="0"/>
            <a:t>Chyták – bílí x býlí</a:t>
          </a:r>
          <a:endParaRPr lang="cs-CZ" dirty="0"/>
        </a:p>
      </dgm:t>
    </dgm:pt>
    <dgm:pt modelId="{C6DBEC8C-6CE5-430A-AAB7-429C71081267}" type="parTrans" cxnId="{5FB79833-C30D-42E8-B5F2-58307518B1A9}">
      <dgm:prSet/>
      <dgm:spPr/>
      <dgm:t>
        <a:bodyPr/>
        <a:lstStyle/>
        <a:p>
          <a:endParaRPr lang="cs-CZ"/>
        </a:p>
      </dgm:t>
    </dgm:pt>
    <dgm:pt modelId="{485DA217-3780-4B70-8A58-C96DC58403DF}" type="sibTrans" cxnId="{5FB79833-C30D-42E8-B5F2-58307518B1A9}">
      <dgm:prSet/>
      <dgm:spPr/>
      <dgm:t>
        <a:bodyPr/>
        <a:lstStyle/>
        <a:p>
          <a:endParaRPr lang="cs-CZ"/>
        </a:p>
      </dgm:t>
    </dgm:pt>
    <dgm:pt modelId="{CCEA7884-EBCB-42BB-8B0A-BC8C2CD5B658}">
      <dgm:prSet phldrT="[Text]" custT="1"/>
      <dgm:spPr/>
      <dgm:t>
        <a:bodyPr/>
        <a:lstStyle/>
        <a:p>
          <a:r>
            <a:rPr lang="cs-CZ" sz="2000" dirty="0" smtClean="0"/>
            <a:t>7. Snímek</a:t>
          </a:r>
          <a:endParaRPr lang="cs-CZ" sz="2000" dirty="0"/>
        </a:p>
      </dgm:t>
    </dgm:pt>
    <dgm:pt modelId="{5B451737-B96C-47E5-99FC-C57F56AC8F91}" type="parTrans" cxnId="{881A9F3C-CEB9-4D61-9EEF-CB15D5FB5BF1}">
      <dgm:prSet/>
      <dgm:spPr/>
      <dgm:t>
        <a:bodyPr/>
        <a:lstStyle/>
        <a:p>
          <a:endParaRPr lang="cs-CZ"/>
        </a:p>
      </dgm:t>
    </dgm:pt>
    <dgm:pt modelId="{9F901ABB-32A0-4470-8FBA-18B506EF5787}" type="sibTrans" cxnId="{881A9F3C-CEB9-4D61-9EEF-CB15D5FB5BF1}">
      <dgm:prSet/>
      <dgm:spPr/>
      <dgm:t>
        <a:bodyPr/>
        <a:lstStyle/>
        <a:p>
          <a:endParaRPr lang="cs-CZ"/>
        </a:p>
      </dgm:t>
    </dgm:pt>
    <dgm:pt modelId="{41887D4B-8C14-4981-8F12-F56F7DD7D5A3}">
      <dgm:prSet phldrT="[Text]"/>
      <dgm:spPr/>
      <dgm:t>
        <a:bodyPr/>
        <a:lstStyle/>
        <a:p>
          <a:r>
            <a:rPr lang="cs-CZ" dirty="0" smtClean="0"/>
            <a:t>Chyták – přibýt x přibít</a:t>
          </a:r>
          <a:endParaRPr lang="cs-CZ" dirty="0"/>
        </a:p>
      </dgm:t>
    </dgm:pt>
    <dgm:pt modelId="{4F6DB608-B76E-4C81-814E-208A727AF1C0}" type="parTrans" cxnId="{4638DFD8-A48D-46B7-A7C0-C961273928F3}">
      <dgm:prSet/>
      <dgm:spPr/>
      <dgm:t>
        <a:bodyPr/>
        <a:lstStyle/>
        <a:p>
          <a:endParaRPr lang="cs-CZ"/>
        </a:p>
      </dgm:t>
    </dgm:pt>
    <dgm:pt modelId="{C83F1C0E-5544-47DE-8C0F-B1CB2E06383F}" type="sibTrans" cxnId="{4638DFD8-A48D-46B7-A7C0-C961273928F3}">
      <dgm:prSet/>
      <dgm:spPr/>
      <dgm:t>
        <a:bodyPr/>
        <a:lstStyle/>
        <a:p>
          <a:endParaRPr lang="cs-CZ"/>
        </a:p>
      </dgm:t>
    </dgm:pt>
    <dgm:pt modelId="{720603C8-C763-4969-B682-505F56F37CE3}">
      <dgm:prSet phldrT="[Text]" custT="1"/>
      <dgm:spPr/>
      <dgm:t>
        <a:bodyPr/>
        <a:lstStyle/>
        <a:p>
          <a:r>
            <a:rPr lang="cs-CZ" sz="2000" dirty="0" smtClean="0"/>
            <a:t>8.Snímek</a:t>
          </a:r>
          <a:endParaRPr lang="cs-CZ" sz="2000" dirty="0"/>
        </a:p>
      </dgm:t>
    </dgm:pt>
    <dgm:pt modelId="{D6E2AB68-A028-4E13-8E9D-4819C7AEA508}" type="parTrans" cxnId="{54D451DF-4A5A-4178-9BB2-093F3BD53386}">
      <dgm:prSet/>
      <dgm:spPr/>
      <dgm:t>
        <a:bodyPr/>
        <a:lstStyle/>
        <a:p>
          <a:endParaRPr lang="cs-CZ"/>
        </a:p>
      </dgm:t>
    </dgm:pt>
    <dgm:pt modelId="{D77C5073-347E-48DD-8F13-6B7478455E6E}" type="sibTrans" cxnId="{54D451DF-4A5A-4178-9BB2-093F3BD53386}">
      <dgm:prSet/>
      <dgm:spPr/>
      <dgm:t>
        <a:bodyPr/>
        <a:lstStyle/>
        <a:p>
          <a:endParaRPr lang="cs-CZ"/>
        </a:p>
      </dgm:t>
    </dgm:pt>
    <dgm:pt modelId="{19CE29B8-16DF-4C8D-984E-C3BF2E48ED49}">
      <dgm:prSet phldrT="[Text]"/>
      <dgm:spPr/>
      <dgm:t>
        <a:bodyPr/>
        <a:lstStyle/>
        <a:p>
          <a:r>
            <a:rPr lang="cs-CZ" dirty="0" smtClean="0"/>
            <a:t>Chyták – odbýt x odbít</a:t>
          </a:r>
          <a:endParaRPr lang="cs-CZ" dirty="0"/>
        </a:p>
      </dgm:t>
    </dgm:pt>
    <dgm:pt modelId="{73F62A55-58BB-4E9E-ADA8-392BDC0698D8}" type="parTrans" cxnId="{83E42BA1-731D-49A8-91BD-CD001481FFF1}">
      <dgm:prSet/>
      <dgm:spPr/>
      <dgm:t>
        <a:bodyPr/>
        <a:lstStyle/>
        <a:p>
          <a:endParaRPr lang="cs-CZ"/>
        </a:p>
      </dgm:t>
    </dgm:pt>
    <dgm:pt modelId="{333D8EDB-39CC-4CA5-9AB2-C676F498FF6E}" type="sibTrans" cxnId="{83E42BA1-731D-49A8-91BD-CD001481FFF1}">
      <dgm:prSet/>
      <dgm:spPr/>
      <dgm:t>
        <a:bodyPr/>
        <a:lstStyle/>
        <a:p>
          <a:endParaRPr lang="cs-CZ"/>
        </a:p>
      </dgm:t>
    </dgm:pt>
    <dgm:pt modelId="{45BE6DF9-A9EB-4850-8074-25C8F811CA93}">
      <dgm:prSet phldrT="[Text]" custT="1"/>
      <dgm:spPr/>
      <dgm:t>
        <a:bodyPr/>
        <a:lstStyle/>
        <a:p>
          <a:r>
            <a:rPr lang="cs-CZ" sz="2000" dirty="0" smtClean="0"/>
            <a:t>9. Snímek</a:t>
          </a:r>
          <a:endParaRPr lang="cs-CZ" sz="2000" dirty="0"/>
        </a:p>
      </dgm:t>
    </dgm:pt>
    <dgm:pt modelId="{DCCC7D4E-0FA2-449F-BD64-95361EEEF9FB}" type="parTrans" cxnId="{C7AA42D8-8CFB-477E-A789-C590BA9CA93A}">
      <dgm:prSet/>
      <dgm:spPr/>
      <dgm:t>
        <a:bodyPr/>
        <a:lstStyle/>
        <a:p>
          <a:endParaRPr lang="cs-CZ"/>
        </a:p>
      </dgm:t>
    </dgm:pt>
    <dgm:pt modelId="{C4D5423D-63C0-49FF-B97C-7BEB2C7DDC29}" type="sibTrans" cxnId="{C7AA42D8-8CFB-477E-A789-C590BA9CA93A}">
      <dgm:prSet/>
      <dgm:spPr/>
      <dgm:t>
        <a:bodyPr/>
        <a:lstStyle/>
        <a:p>
          <a:endParaRPr lang="cs-CZ"/>
        </a:p>
      </dgm:t>
    </dgm:pt>
    <dgm:pt modelId="{98ADC22E-4BB6-4CE4-806D-C5851B63BD9F}">
      <dgm:prSet phldrT="[Text]"/>
      <dgm:spPr/>
      <dgm:t>
        <a:bodyPr/>
        <a:lstStyle/>
        <a:p>
          <a:r>
            <a:rPr lang="cs-CZ" dirty="0" smtClean="0"/>
            <a:t>Chyták -  dobýt x dobít</a:t>
          </a:r>
          <a:endParaRPr lang="cs-CZ" dirty="0"/>
        </a:p>
      </dgm:t>
    </dgm:pt>
    <dgm:pt modelId="{4D101D43-0EE6-44A9-8DC0-218B11C17EEA}" type="parTrans" cxnId="{138ED7F5-4556-4176-839F-B17A3834C847}">
      <dgm:prSet/>
      <dgm:spPr/>
      <dgm:t>
        <a:bodyPr/>
        <a:lstStyle/>
        <a:p>
          <a:endParaRPr lang="cs-CZ"/>
        </a:p>
      </dgm:t>
    </dgm:pt>
    <dgm:pt modelId="{E03500E3-B602-4BC4-8899-D6917EAF90C4}" type="sibTrans" cxnId="{138ED7F5-4556-4176-839F-B17A3834C847}">
      <dgm:prSet/>
      <dgm:spPr/>
      <dgm:t>
        <a:bodyPr/>
        <a:lstStyle/>
        <a:p>
          <a:endParaRPr lang="cs-CZ"/>
        </a:p>
      </dgm:t>
    </dgm:pt>
    <dgm:pt modelId="{86722A45-4922-4FF5-AC7E-3F42D770D956}">
      <dgm:prSet phldrT="[Text]" custT="1"/>
      <dgm:spPr/>
      <dgm:t>
        <a:bodyPr/>
        <a:lstStyle/>
        <a:p>
          <a:r>
            <a:rPr lang="cs-CZ" sz="2000" dirty="0" smtClean="0"/>
            <a:t>10. Snímek</a:t>
          </a:r>
          <a:endParaRPr lang="cs-CZ" sz="2000" dirty="0"/>
        </a:p>
      </dgm:t>
    </dgm:pt>
    <dgm:pt modelId="{01A60E89-5160-4702-8E05-4E40FE5C2600}" type="parTrans" cxnId="{23C51120-F195-4DCD-853A-E8C41497EF2D}">
      <dgm:prSet/>
      <dgm:spPr/>
      <dgm:t>
        <a:bodyPr/>
        <a:lstStyle/>
        <a:p>
          <a:endParaRPr lang="cs-CZ"/>
        </a:p>
      </dgm:t>
    </dgm:pt>
    <dgm:pt modelId="{6555D4BA-893F-4CB9-9FFD-EE8A24F7E2FA}" type="sibTrans" cxnId="{23C51120-F195-4DCD-853A-E8C41497EF2D}">
      <dgm:prSet/>
      <dgm:spPr/>
      <dgm:t>
        <a:bodyPr/>
        <a:lstStyle/>
        <a:p>
          <a:endParaRPr lang="cs-CZ"/>
        </a:p>
      </dgm:t>
    </dgm:pt>
    <dgm:pt modelId="{5C225A95-645E-4726-9FE7-52BEF5DCC3D9}">
      <dgm:prSet phldrT="[Text]"/>
      <dgm:spPr/>
      <dgm:t>
        <a:bodyPr/>
        <a:lstStyle/>
        <a:p>
          <a:r>
            <a:rPr lang="cs-CZ" dirty="0" smtClean="0"/>
            <a:t>Děti podtrhnou správnou možnost </a:t>
          </a:r>
          <a:endParaRPr lang="cs-CZ" dirty="0"/>
        </a:p>
      </dgm:t>
    </dgm:pt>
    <dgm:pt modelId="{E898FA89-A217-4ADE-A6F8-2830895441DB}" type="parTrans" cxnId="{32D4367E-EA80-4536-9F1F-A1F9329A4BF0}">
      <dgm:prSet/>
      <dgm:spPr/>
      <dgm:t>
        <a:bodyPr/>
        <a:lstStyle/>
        <a:p>
          <a:endParaRPr lang="cs-CZ"/>
        </a:p>
      </dgm:t>
    </dgm:pt>
    <dgm:pt modelId="{A3A6C25B-77B8-4487-843F-36100D3EDAA6}" type="sibTrans" cxnId="{32D4367E-EA80-4536-9F1F-A1F9329A4BF0}">
      <dgm:prSet/>
      <dgm:spPr/>
      <dgm:t>
        <a:bodyPr/>
        <a:lstStyle/>
        <a:p>
          <a:endParaRPr lang="cs-CZ"/>
        </a:p>
      </dgm:t>
    </dgm:pt>
    <dgm:pt modelId="{BDB3A30F-990C-4090-B406-7DEE713D113C}">
      <dgm:prSet phldrT="[Text]"/>
      <dgm:spPr/>
      <dgm:t>
        <a:bodyPr/>
        <a:lstStyle/>
        <a:p>
          <a:r>
            <a:rPr lang="cs-CZ" dirty="0" smtClean="0"/>
            <a:t>Po kliknutí se vyznačí správné odpovědi</a:t>
          </a:r>
          <a:endParaRPr lang="cs-CZ" dirty="0"/>
        </a:p>
      </dgm:t>
    </dgm:pt>
    <dgm:pt modelId="{46754FC8-D31E-4170-B363-485069C2AA26}" type="parTrans" cxnId="{E54A4757-7B63-4E8C-B929-2F413652025C}">
      <dgm:prSet/>
      <dgm:spPr/>
      <dgm:t>
        <a:bodyPr/>
        <a:lstStyle/>
        <a:p>
          <a:endParaRPr lang="cs-CZ"/>
        </a:p>
      </dgm:t>
    </dgm:pt>
    <dgm:pt modelId="{E77A8676-AA17-4C55-B74B-99DE1F9B9106}" type="sibTrans" cxnId="{E54A4757-7B63-4E8C-B929-2F413652025C}">
      <dgm:prSet/>
      <dgm:spPr/>
      <dgm:t>
        <a:bodyPr/>
        <a:lstStyle/>
        <a:p>
          <a:endParaRPr lang="cs-CZ"/>
        </a:p>
      </dgm:t>
    </dgm:pt>
    <dgm:pt modelId="{B7403B65-D3EC-47C0-B423-A9C517383422}">
      <dgm:prSet phldrT="[Text]" custT="1"/>
      <dgm:spPr/>
      <dgm:t>
        <a:bodyPr/>
        <a:lstStyle/>
        <a:p>
          <a:r>
            <a:rPr lang="cs-CZ" sz="2000" dirty="0" smtClean="0"/>
            <a:t>11. Snímek</a:t>
          </a:r>
          <a:endParaRPr lang="cs-CZ" sz="2000" dirty="0"/>
        </a:p>
      </dgm:t>
    </dgm:pt>
    <dgm:pt modelId="{1D63DA6D-009C-4A53-B5F0-5986BB6E90C3}" type="parTrans" cxnId="{45A493F3-0B0C-4640-9737-9F6202D83CB0}">
      <dgm:prSet/>
      <dgm:spPr/>
      <dgm:t>
        <a:bodyPr/>
        <a:lstStyle/>
        <a:p>
          <a:endParaRPr lang="cs-CZ"/>
        </a:p>
      </dgm:t>
    </dgm:pt>
    <dgm:pt modelId="{23E2A231-96CC-4891-BFCC-5EBC18C24DC8}" type="sibTrans" cxnId="{45A493F3-0B0C-4640-9737-9F6202D83CB0}">
      <dgm:prSet/>
      <dgm:spPr/>
      <dgm:t>
        <a:bodyPr/>
        <a:lstStyle/>
        <a:p>
          <a:endParaRPr lang="cs-CZ"/>
        </a:p>
      </dgm:t>
    </dgm:pt>
    <dgm:pt modelId="{9BD09646-9EA3-49B0-B991-1863E9747158}">
      <dgm:prSet phldrT="[Text]"/>
      <dgm:spPr/>
      <dgm:t>
        <a:bodyPr/>
        <a:lstStyle/>
        <a:p>
          <a:r>
            <a:rPr lang="cs-CZ" dirty="0" smtClean="0"/>
            <a:t>Děti doplní y,ý nebo i,í </a:t>
          </a:r>
          <a:endParaRPr lang="cs-CZ" dirty="0"/>
        </a:p>
      </dgm:t>
    </dgm:pt>
    <dgm:pt modelId="{74FFEE2B-90FA-4876-A30B-88855C1DEC4C}" type="parTrans" cxnId="{EFDED44D-6B51-4940-B6E2-8A3E9B18465E}">
      <dgm:prSet/>
      <dgm:spPr/>
    </dgm:pt>
    <dgm:pt modelId="{82AE70F2-5F73-4149-B12B-EDC0A159CE83}" type="sibTrans" cxnId="{EFDED44D-6B51-4940-B6E2-8A3E9B18465E}">
      <dgm:prSet/>
      <dgm:spPr/>
    </dgm:pt>
    <dgm:pt modelId="{01E3ED9F-2E5D-406F-877B-4C715D4FFED2}">
      <dgm:prSet/>
      <dgm:spPr/>
      <dgm:t>
        <a:bodyPr/>
        <a:lstStyle/>
        <a:p>
          <a:r>
            <a:rPr lang="cs-CZ" smtClean="0"/>
            <a:t>Správné odpovědí se při kliknutí po řádcích zobrazí </a:t>
          </a:r>
          <a:endParaRPr lang="cs-CZ" dirty="0" smtClean="0"/>
        </a:p>
      </dgm:t>
    </dgm:pt>
    <dgm:pt modelId="{D1CAD4B7-198F-4058-99CB-B628B3938844}" type="parTrans" cxnId="{3341B67D-8BB3-46E3-B3DA-C1259ECEDBB8}">
      <dgm:prSet/>
      <dgm:spPr/>
      <dgm:t>
        <a:bodyPr/>
        <a:lstStyle/>
        <a:p>
          <a:endParaRPr lang="cs-CZ"/>
        </a:p>
      </dgm:t>
    </dgm:pt>
    <dgm:pt modelId="{D855B52C-AF35-44BD-83F9-6E9EEB3559BD}" type="sibTrans" cxnId="{3341B67D-8BB3-46E3-B3DA-C1259ECEDBB8}">
      <dgm:prSet/>
      <dgm:spPr/>
      <dgm:t>
        <a:bodyPr/>
        <a:lstStyle/>
        <a:p>
          <a:endParaRPr lang="cs-CZ"/>
        </a:p>
      </dgm:t>
    </dgm:pt>
    <dgm:pt modelId="{FA16C1A5-2D9B-4884-B9BA-EC8A46D1F17F}" type="pres">
      <dgm:prSet presAssocID="{81579F09-4C51-4800-8663-623BC8A790F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7DB486A-8281-4EA5-97A2-2102A6E8C4D3}" type="pres">
      <dgm:prSet presAssocID="{D6EBD6CF-59DB-45A6-9256-3927E372C266}" presName="linNode" presStyleCnt="0"/>
      <dgm:spPr/>
    </dgm:pt>
    <dgm:pt modelId="{4E2FCBF7-ED23-4761-9374-D230BD9E213A}" type="pres">
      <dgm:prSet presAssocID="{D6EBD6CF-59DB-45A6-9256-3927E372C266}" presName="parentText" presStyleLbl="node1" presStyleIdx="0" presStyleCnt="1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10E68C-4157-4564-9242-3D5143C6240D}" type="pres">
      <dgm:prSet presAssocID="{D6EBD6CF-59DB-45A6-9256-3927E372C266}" presName="descendantText" presStyleLbl="alignAccFollowNode1" presStyleIdx="0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53BC3D-76BE-474C-A53D-6265584EE42C}" type="pres">
      <dgm:prSet presAssocID="{57BE36FB-8BE3-4024-B0DD-D0FCC80D9D34}" presName="sp" presStyleCnt="0"/>
      <dgm:spPr/>
    </dgm:pt>
    <dgm:pt modelId="{70B3A39C-9705-434B-9F02-108E41792417}" type="pres">
      <dgm:prSet presAssocID="{6E63C4BE-A8F8-44AC-B724-333DD5408EFB}" presName="linNode" presStyleCnt="0"/>
      <dgm:spPr/>
    </dgm:pt>
    <dgm:pt modelId="{51D42518-A18F-4F31-A5B6-16B1A814DD92}" type="pres">
      <dgm:prSet presAssocID="{6E63C4BE-A8F8-44AC-B724-333DD5408EFB}" presName="parentText" presStyleLbl="node1" presStyleIdx="1" presStyleCnt="1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6A32F4-7EFD-40FE-8AA4-3F77994E1BF7}" type="pres">
      <dgm:prSet presAssocID="{6E63C4BE-A8F8-44AC-B724-333DD5408EFB}" presName="descendantText" presStyleLbl="alignAccFollowNode1" presStyleIdx="1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C1846DF-C428-4BB1-AF46-684DBBBF32AB}" type="pres">
      <dgm:prSet presAssocID="{6C4E4E15-CEC9-44B1-97B2-055AF8FCD770}" presName="sp" presStyleCnt="0"/>
      <dgm:spPr/>
    </dgm:pt>
    <dgm:pt modelId="{C4C77331-248E-4611-954B-E7B3809323F2}" type="pres">
      <dgm:prSet presAssocID="{FA0CE2F1-3E40-4DC4-B5B1-0B0A5B5F274F}" presName="linNode" presStyleCnt="0"/>
      <dgm:spPr/>
    </dgm:pt>
    <dgm:pt modelId="{3FA87FAF-539F-46FB-9882-A07F58C30B45}" type="pres">
      <dgm:prSet presAssocID="{FA0CE2F1-3E40-4DC4-B5B1-0B0A5B5F274F}" presName="parentText" presStyleLbl="node1" presStyleIdx="2" presStyleCnt="1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9AB33C-6846-40B5-B306-80D54EBF732E}" type="pres">
      <dgm:prSet presAssocID="{FA0CE2F1-3E40-4DC4-B5B1-0B0A5B5F274F}" presName="descendantText" presStyleLbl="alignAccFollowNode1" presStyleIdx="2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97120F-CB64-4EC8-9DC8-E03C853D741A}" type="pres">
      <dgm:prSet presAssocID="{60964C8C-E5FD-467D-9F2D-839C458BC9FE}" presName="sp" presStyleCnt="0"/>
      <dgm:spPr/>
    </dgm:pt>
    <dgm:pt modelId="{0B6E63B8-5018-4014-8A0F-0B5F18621EB0}" type="pres">
      <dgm:prSet presAssocID="{C962E877-BE70-4CA2-8C17-FD28911FF010}" presName="linNode" presStyleCnt="0"/>
      <dgm:spPr/>
    </dgm:pt>
    <dgm:pt modelId="{9AFE182A-7902-4AA4-85F3-9518B7CB569B}" type="pres">
      <dgm:prSet presAssocID="{C962E877-BE70-4CA2-8C17-FD28911FF010}" presName="parentText" presStyleLbl="node1" presStyleIdx="3" presStyleCnt="1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373903-3F06-46AB-A16E-F4FC8ACCC280}" type="pres">
      <dgm:prSet presAssocID="{C962E877-BE70-4CA2-8C17-FD28911FF010}" presName="descendantText" presStyleLbl="alignAccFollowNode1" presStyleIdx="3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B3E225D-0560-4347-894E-0BA3BD3AE25B}" type="pres">
      <dgm:prSet presAssocID="{3FBB6400-DA30-4406-9396-AC174337D204}" presName="sp" presStyleCnt="0"/>
      <dgm:spPr/>
    </dgm:pt>
    <dgm:pt modelId="{0A25813B-64A8-4B49-BE00-FEE5E1E8D726}" type="pres">
      <dgm:prSet presAssocID="{8C5A5E79-48F3-4AA6-A786-237F458829F8}" presName="linNode" presStyleCnt="0"/>
      <dgm:spPr/>
    </dgm:pt>
    <dgm:pt modelId="{75E5960F-0F8C-4023-BC91-20126A645315}" type="pres">
      <dgm:prSet presAssocID="{8C5A5E79-48F3-4AA6-A786-237F458829F8}" presName="parentText" presStyleLbl="node1" presStyleIdx="4" presStyleCnt="1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0444D3-D18D-472C-B090-A6E6F39AD02A}" type="pres">
      <dgm:prSet presAssocID="{8C5A5E79-48F3-4AA6-A786-237F458829F8}" presName="descendantText" presStyleLbl="alignAccFollowNode1" presStyleIdx="4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ADBA4E-D01B-4FAC-86CB-21D92FBD029E}" type="pres">
      <dgm:prSet presAssocID="{21AB505F-DD10-4997-96D0-F7C80089CC25}" presName="sp" presStyleCnt="0"/>
      <dgm:spPr/>
    </dgm:pt>
    <dgm:pt modelId="{540E2914-5B7D-4588-994E-C29BB7547D87}" type="pres">
      <dgm:prSet presAssocID="{A98EA55B-75F4-4EAE-A43F-A130F8402523}" presName="linNode" presStyleCnt="0"/>
      <dgm:spPr/>
    </dgm:pt>
    <dgm:pt modelId="{BAC93CC6-266C-424B-98D2-ED14C21A79E2}" type="pres">
      <dgm:prSet presAssocID="{A98EA55B-75F4-4EAE-A43F-A130F8402523}" presName="parentText" presStyleLbl="node1" presStyleIdx="5" presStyleCnt="1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A529FB-7800-461A-BD60-933B563FB634}" type="pres">
      <dgm:prSet presAssocID="{A98EA55B-75F4-4EAE-A43F-A130F8402523}" presName="descendantText" presStyleLbl="alignAccFollowNode1" presStyleIdx="5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6D508-608A-4DA7-8566-5265DEB17029}" type="pres">
      <dgm:prSet presAssocID="{ADE9853D-F861-49B4-A764-BEC411A5AEB6}" presName="sp" presStyleCnt="0"/>
      <dgm:spPr/>
    </dgm:pt>
    <dgm:pt modelId="{DF0FA518-8D60-4F9D-905E-5B2115FACAE9}" type="pres">
      <dgm:prSet presAssocID="{CCEA7884-EBCB-42BB-8B0A-BC8C2CD5B658}" presName="linNode" presStyleCnt="0"/>
      <dgm:spPr/>
    </dgm:pt>
    <dgm:pt modelId="{C0A771AF-003B-43A8-BAAF-5D0C7D97B901}" type="pres">
      <dgm:prSet presAssocID="{CCEA7884-EBCB-42BB-8B0A-BC8C2CD5B658}" presName="parentText" presStyleLbl="node1" presStyleIdx="6" presStyleCnt="1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697648-43AB-457F-B6D8-3020ED73E119}" type="pres">
      <dgm:prSet presAssocID="{CCEA7884-EBCB-42BB-8B0A-BC8C2CD5B658}" presName="descendantText" presStyleLbl="alignAccFollowNode1" presStyleIdx="6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E915C1-BC51-4542-98EE-9496D8A5F7D9}" type="pres">
      <dgm:prSet presAssocID="{9F901ABB-32A0-4470-8FBA-18B506EF5787}" presName="sp" presStyleCnt="0"/>
      <dgm:spPr/>
    </dgm:pt>
    <dgm:pt modelId="{4BF4DE56-FD5F-4CEC-8775-6B289748D522}" type="pres">
      <dgm:prSet presAssocID="{720603C8-C763-4969-B682-505F56F37CE3}" presName="linNode" presStyleCnt="0"/>
      <dgm:spPr/>
    </dgm:pt>
    <dgm:pt modelId="{EB5E144D-21F2-45F5-B35E-C31E34DD6DDF}" type="pres">
      <dgm:prSet presAssocID="{720603C8-C763-4969-B682-505F56F37CE3}" presName="parentText" presStyleLbl="node1" presStyleIdx="7" presStyleCnt="1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6433B1-326E-45F7-A1A3-E27202FB5D56}" type="pres">
      <dgm:prSet presAssocID="{720603C8-C763-4969-B682-505F56F37CE3}" presName="descendantText" presStyleLbl="alignAccFollowNode1" presStyleIdx="7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A93FBD-E27C-42CD-8B78-FF21DA7B234B}" type="pres">
      <dgm:prSet presAssocID="{D77C5073-347E-48DD-8F13-6B7478455E6E}" presName="sp" presStyleCnt="0"/>
      <dgm:spPr/>
    </dgm:pt>
    <dgm:pt modelId="{384B9CF3-84CE-4680-A393-779F46588450}" type="pres">
      <dgm:prSet presAssocID="{45BE6DF9-A9EB-4850-8074-25C8F811CA93}" presName="linNode" presStyleCnt="0"/>
      <dgm:spPr/>
    </dgm:pt>
    <dgm:pt modelId="{9BABA52D-4928-45D8-9E7E-510F0D561D19}" type="pres">
      <dgm:prSet presAssocID="{45BE6DF9-A9EB-4850-8074-25C8F811CA93}" presName="parentText" presStyleLbl="node1" presStyleIdx="8" presStyleCnt="1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C90853-3197-4CCF-BF22-73749E69CC8A}" type="pres">
      <dgm:prSet presAssocID="{45BE6DF9-A9EB-4850-8074-25C8F811CA93}" presName="descendantText" presStyleLbl="alignAccFollowNode1" presStyleIdx="8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F5776A-A12A-4612-A2BD-C34843ABF4E0}" type="pres">
      <dgm:prSet presAssocID="{C4D5423D-63C0-49FF-B97C-7BEB2C7DDC29}" presName="sp" presStyleCnt="0"/>
      <dgm:spPr/>
    </dgm:pt>
    <dgm:pt modelId="{4E07FF0F-B300-4CE3-A9A5-43ED429A0C03}" type="pres">
      <dgm:prSet presAssocID="{86722A45-4922-4FF5-AC7E-3F42D770D956}" presName="linNode" presStyleCnt="0"/>
      <dgm:spPr/>
    </dgm:pt>
    <dgm:pt modelId="{3F2A721D-6267-413A-AA31-C8093B749295}" type="pres">
      <dgm:prSet presAssocID="{86722A45-4922-4FF5-AC7E-3F42D770D956}" presName="parentText" presStyleLbl="node1" presStyleIdx="9" presStyleCnt="1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12BA2D-0D4D-4919-8F4D-013485E8C428}" type="pres">
      <dgm:prSet presAssocID="{86722A45-4922-4FF5-AC7E-3F42D770D956}" presName="descendantText" presStyleLbl="alignAccFollowNode1" presStyleIdx="9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30084D6-25CF-4559-9D32-7EDE51505747}" type="pres">
      <dgm:prSet presAssocID="{6555D4BA-893F-4CB9-9FFD-EE8A24F7E2FA}" presName="sp" presStyleCnt="0"/>
      <dgm:spPr/>
    </dgm:pt>
    <dgm:pt modelId="{89768A16-4B91-432F-97C2-8FD58937DC89}" type="pres">
      <dgm:prSet presAssocID="{B7403B65-D3EC-47C0-B423-A9C517383422}" presName="linNode" presStyleCnt="0"/>
      <dgm:spPr/>
    </dgm:pt>
    <dgm:pt modelId="{B6B8F908-5680-40FD-8D52-2FFBB9CAD214}" type="pres">
      <dgm:prSet presAssocID="{B7403B65-D3EC-47C0-B423-A9C517383422}" presName="parentText" presStyleLbl="node1" presStyleIdx="10" presStyleCnt="1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83ECD7-1C5B-47D2-8E92-C5BE63933F1E}" type="pres">
      <dgm:prSet presAssocID="{B7403B65-D3EC-47C0-B423-A9C517383422}" presName="descendantText" presStyleLbl="alignAccFollowNode1" presStyleIdx="10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8E88BC8-5416-4A44-B0BE-C41E3F023B6D}" type="presOf" srcId="{D6EBD6CF-59DB-45A6-9256-3927E372C266}" destId="{4E2FCBF7-ED23-4761-9374-D230BD9E213A}" srcOrd="0" destOrd="0" presId="urn:microsoft.com/office/officeart/2005/8/layout/vList5"/>
    <dgm:cxn modelId="{38A38755-C732-4B7A-A213-1B868B4D6B98}" type="presOf" srcId="{D22A232C-B762-4D45-9884-177986F06275}" destId="{75373903-3F06-46AB-A16E-F4FC8ACCC280}" srcOrd="0" destOrd="0" presId="urn:microsoft.com/office/officeart/2005/8/layout/vList5"/>
    <dgm:cxn modelId="{45A493F3-0B0C-4640-9737-9F6202D83CB0}" srcId="{81579F09-4C51-4800-8663-623BC8A790F8}" destId="{B7403B65-D3EC-47C0-B423-A9C517383422}" srcOrd="10" destOrd="0" parTransId="{1D63DA6D-009C-4A53-B5F0-5986BB6E90C3}" sibTransId="{23E2A231-96CC-4891-BFCC-5EBC18C24DC8}"/>
    <dgm:cxn modelId="{83E42BA1-731D-49A8-91BD-CD001481FFF1}" srcId="{720603C8-C763-4969-B682-505F56F37CE3}" destId="{19CE29B8-16DF-4C8D-984E-C3BF2E48ED49}" srcOrd="0" destOrd="0" parTransId="{73F62A55-58BB-4E9E-ADA8-392BDC0698D8}" sibTransId="{333D8EDB-39CC-4CA5-9AB2-C676F498FF6E}"/>
    <dgm:cxn modelId="{EFDED44D-6B51-4940-B6E2-8A3E9B18465E}" srcId="{B7403B65-D3EC-47C0-B423-A9C517383422}" destId="{9BD09646-9EA3-49B0-B991-1863E9747158}" srcOrd="0" destOrd="0" parTransId="{74FFEE2B-90FA-4876-A30B-88855C1DEC4C}" sibTransId="{82AE70F2-5F73-4149-B12B-EDC0A159CE83}"/>
    <dgm:cxn modelId="{23C51120-F195-4DCD-853A-E8C41497EF2D}" srcId="{81579F09-4C51-4800-8663-623BC8A790F8}" destId="{86722A45-4922-4FF5-AC7E-3F42D770D956}" srcOrd="9" destOrd="0" parTransId="{01A60E89-5160-4702-8E05-4E40FE5C2600}" sibTransId="{6555D4BA-893F-4CB9-9FFD-EE8A24F7E2FA}"/>
    <dgm:cxn modelId="{400F4885-2A03-4514-8F60-3B95A27B9E90}" type="presOf" srcId="{437E2584-DBAB-4C9D-8A3D-A91887CBC160}" destId="{C310E68C-4157-4564-9242-3D5143C6240D}" srcOrd="0" destOrd="0" presId="urn:microsoft.com/office/officeart/2005/8/layout/vList5"/>
    <dgm:cxn modelId="{BAA971E6-238C-4760-803F-1A43A6697685}" type="presOf" srcId="{B7403B65-D3EC-47C0-B423-A9C517383422}" destId="{B6B8F908-5680-40FD-8D52-2FFBB9CAD214}" srcOrd="0" destOrd="0" presId="urn:microsoft.com/office/officeart/2005/8/layout/vList5"/>
    <dgm:cxn modelId="{A971B330-56E9-42AA-BE8D-AC41655EE8A3}" type="presOf" srcId="{98ADC22E-4BB6-4CE4-806D-C5851B63BD9F}" destId="{92C90853-3197-4CCF-BF22-73749E69CC8A}" srcOrd="0" destOrd="0" presId="urn:microsoft.com/office/officeart/2005/8/layout/vList5"/>
    <dgm:cxn modelId="{5FB79833-C30D-42E8-B5F2-58307518B1A9}" srcId="{A98EA55B-75F4-4EAE-A43F-A130F8402523}" destId="{823E8B7C-5019-4DC6-A63E-DB2B0FBE2A08}" srcOrd="0" destOrd="0" parTransId="{C6DBEC8C-6CE5-430A-AAB7-429C71081267}" sibTransId="{485DA217-3780-4B70-8A58-C96DC58403DF}"/>
    <dgm:cxn modelId="{2488ABE5-2B82-4B9B-BF66-E31AEF050602}" srcId="{81579F09-4C51-4800-8663-623BC8A790F8}" destId="{A98EA55B-75F4-4EAE-A43F-A130F8402523}" srcOrd="5" destOrd="0" parTransId="{D19F4193-6CEF-4302-BD3F-9273F7A8DC74}" sibTransId="{ADE9853D-F861-49B4-A764-BEC411A5AEB6}"/>
    <dgm:cxn modelId="{58316033-73E2-413D-8B04-9B41A72B3BDF}" type="presOf" srcId="{41887D4B-8C14-4981-8F12-F56F7DD7D5A3}" destId="{E3697648-43AB-457F-B6D8-3020ED73E119}" srcOrd="0" destOrd="0" presId="urn:microsoft.com/office/officeart/2005/8/layout/vList5"/>
    <dgm:cxn modelId="{213975D3-884C-4E81-AB3C-945519D90CD0}" type="presOf" srcId="{FA0CE2F1-3E40-4DC4-B5B1-0B0A5B5F274F}" destId="{3FA87FAF-539F-46FB-9882-A07F58C30B45}" srcOrd="0" destOrd="0" presId="urn:microsoft.com/office/officeart/2005/8/layout/vList5"/>
    <dgm:cxn modelId="{3341B67D-8BB3-46E3-B3DA-C1259ECEDBB8}" srcId="{B7403B65-D3EC-47C0-B423-A9C517383422}" destId="{01E3ED9F-2E5D-406F-877B-4C715D4FFED2}" srcOrd="1" destOrd="0" parTransId="{D1CAD4B7-198F-4058-99CB-B628B3938844}" sibTransId="{D855B52C-AF35-44BD-83F9-6E9EEB3559BD}"/>
    <dgm:cxn modelId="{B12C5183-3DDF-4EB6-AEAE-AEE5CD83087C}" type="presOf" srcId="{CBEADE87-D9EE-4F99-86AC-4AF52C2F7E2C}" destId="{E06A32F4-7EFD-40FE-8AA4-3F77994E1BF7}" srcOrd="0" destOrd="0" presId="urn:microsoft.com/office/officeart/2005/8/layout/vList5"/>
    <dgm:cxn modelId="{C8EAC48A-A9F6-4123-880A-1C085D988318}" srcId="{8C5A5E79-48F3-4AA6-A786-237F458829F8}" destId="{F7E42008-0B51-4ECB-8D45-150824DEEC80}" srcOrd="0" destOrd="0" parTransId="{89BBF1F5-1F80-4179-A8EE-253E41BECEE1}" sibTransId="{C55A7465-4068-402B-B622-55097B422D2F}"/>
    <dgm:cxn modelId="{DE74A410-6C75-4239-BCA5-48DAB382B789}" srcId="{81579F09-4C51-4800-8663-623BC8A790F8}" destId="{6E63C4BE-A8F8-44AC-B724-333DD5408EFB}" srcOrd="1" destOrd="0" parTransId="{DD81409C-F4F8-47A0-8199-A3B690027BBC}" sibTransId="{6C4E4E15-CEC9-44B1-97B2-055AF8FCD770}"/>
    <dgm:cxn modelId="{8C586300-4B22-4890-B693-B20EC9A41155}" type="presOf" srcId="{8C5A5E79-48F3-4AA6-A786-237F458829F8}" destId="{75E5960F-0F8C-4023-BC91-20126A645315}" srcOrd="0" destOrd="0" presId="urn:microsoft.com/office/officeart/2005/8/layout/vList5"/>
    <dgm:cxn modelId="{CBCFE6C6-26C9-4D44-A5FA-AD944021EE71}" type="presOf" srcId="{5C225A95-645E-4726-9FE7-52BEF5DCC3D9}" destId="{8112BA2D-0D4D-4919-8F4D-013485E8C428}" srcOrd="0" destOrd="0" presId="urn:microsoft.com/office/officeart/2005/8/layout/vList5"/>
    <dgm:cxn modelId="{AB73623D-863C-434A-8A13-BB8D53D2FAE9}" srcId="{D6EBD6CF-59DB-45A6-9256-3927E372C266}" destId="{437E2584-DBAB-4C9D-8A3D-A91887CBC160}" srcOrd="0" destOrd="0" parTransId="{B70C6CCC-2B9F-4368-A365-5AB094A68D54}" sibTransId="{B67ED3CB-95B9-454E-AEE7-92EF248AEE57}"/>
    <dgm:cxn modelId="{60320036-CD44-49FE-9DD5-944614A74790}" srcId="{6E63C4BE-A8F8-44AC-B724-333DD5408EFB}" destId="{CBEADE87-D9EE-4F99-86AC-4AF52C2F7E2C}" srcOrd="0" destOrd="0" parTransId="{68796C11-CD65-4D84-94E1-4268F3089BD8}" sibTransId="{857ECD48-DEA7-4C85-81C1-17F5CA56E334}"/>
    <dgm:cxn modelId="{2E097C8E-CE9B-4CFE-815E-C446A7BD6E6A}" type="presOf" srcId="{45BE6DF9-A9EB-4850-8074-25C8F811CA93}" destId="{9BABA52D-4928-45D8-9E7E-510F0D561D19}" srcOrd="0" destOrd="0" presId="urn:microsoft.com/office/officeart/2005/8/layout/vList5"/>
    <dgm:cxn modelId="{07D4D7DB-6B44-4399-B244-E336697BA271}" type="presOf" srcId="{C962E877-BE70-4CA2-8C17-FD28911FF010}" destId="{9AFE182A-7902-4AA4-85F3-9518B7CB569B}" srcOrd="0" destOrd="0" presId="urn:microsoft.com/office/officeart/2005/8/layout/vList5"/>
    <dgm:cxn modelId="{C7AA42D8-8CFB-477E-A789-C590BA9CA93A}" srcId="{81579F09-4C51-4800-8663-623BC8A790F8}" destId="{45BE6DF9-A9EB-4850-8074-25C8F811CA93}" srcOrd="8" destOrd="0" parTransId="{DCCC7D4E-0FA2-449F-BD64-95361EEEF9FB}" sibTransId="{C4D5423D-63C0-49FF-B97C-7BEB2C7DDC29}"/>
    <dgm:cxn modelId="{78BB7156-867B-4AEB-A34C-8E35002F9CB2}" type="presOf" srcId="{9BD09646-9EA3-49B0-B991-1863E9747158}" destId="{B983ECD7-1C5B-47D2-8E92-C5BE63933F1E}" srcOrd="0" destOrd="0" presId="urn:microsoft.com/office/officeart/2005/8/layout/vList5"/>
    <dgm:cxn modelId="{C052C4B2-3057-427F-9510-8519E655ED69}" type="presOf" srcId="{86722A45-4922-4FF5-AC7E-3F42D770D956}" destId="{3F2A721D-6267-413A-AA31-C8093B749295}" srcOrd="0" destOrd="0" presId="urn:microsoft.com/office/officeart/2005/8/layout/vList5"/>
    <dgm:cxn modelId="{54D451DF-4A5A-4178-9BB2-093F3BD53386}" srcId="{81579F09-4C51-4800-8663-623BC8A790F8}" destId="{720603C8-C763-4969-B682-505F56F37CE3}" srcOrd="7" destOrd="0" parTransId="{D6E2AB68-A028-4E13-8E9D-4819C7AEA508}" sibTransId="{D77C5073-347E-48DD-8F13-6B7478455E6E}"/>
    <dgm:cxn modelId="{D746307F-8377-494B-8444-6FA97A9DE752}" type="presOf" srcId="{A98EA55B-75F4-4EAE-A43F-A130F8402523}" destId="{BAC93CC6-266C-424B-98D2-ED14C21A79E2}" srcOrd="0" destOrd="0" presId="urn:microsoft.com/office/officeart/2005/8/layout/vList5"/>
    <dgm:cxn modelId="{3ADA7EEE-7E60-49AA-A7F0-843052062F33}" type="presOf" srcId="{823E8B7C-5019-4DC6-A63E-DB2B0FBE2A08}" destId="{34A529FB-7800-461A-BD60-933B563FB634}" srcOrd="0" destOrd="0" presId="urn:microsoft.com/office/officeart/2005/8/layout/vList5"/>
    <dgm:cxn modelId="{138ED7F5-4556-4176-839F-B17A3834C847}" srcId="{45BE6DF9-A9EB-4850-8074-25C8F811CA93}" destId="{98ADC22E-4BB6-4CE4-806D-C5851B63BD9F}" srcOrd="0" destOrd="0" parTransId="{4D101D43-0EE6-44A9-8DC0-218B11C17EEA}" sibTransId="{E03500E3-B602-4BC4-8899-D6917EAF90C4}"/>
    <dgm:cxn modelId="{8F382C83-FC00-455E-AE18-2CB156F24F36}" type="presOf" srcId="{6E63C4BE-A8F8-44AC-B724-333DD5408EFB}" destId="{51D42518-A18F-4F31-A5B6-16B1A814DD92}" srcOrd="0" destOrd="0" presId="urn:microsoft.com/office/officeart/2005/8/layout/vList5"/>
    <dgm:cxn modelId="{881A9F3C-CEB9-4D61-9EEF-CB15D5FB5BF1}" srcId="{81579F09-4C51-4800-8663-623BC8A790F8}" destId="{CCEA7884-EBCB-42BB-8B0A-BC8C2CD5B658}" srcOrd="6" destOrd="0" parTransId="{5B451737-B96C-47E5-99FC-C57F56AC8F91}" sibTransId="{9F901ABB-32A0-4470-8FBA-18B506EF5787}"/>
    <dgm:cxn modelId="{0508E2CA-8747-423C-B033-28E8EDE548DB}" type="presOf" srcId="{F7E42008-0B51-4ECB-8D45-150824DEEC80}" destId="{1B0444D3-D18D-472C-B090-A6E6F39AD02A}" srcOrd="0" destOrd="0" presId="urn:microsoft.com/office/officeart/2005/8/layout/vList5"/>
    <dgm:cxn modelId="{4638DFD8-A48D-46B7-A7C0-C961273928F3}" srcId="{CCEA7884-EBCB-42BB-8B0A-BC8C2CD5B658}" destId="{41887D4B-8C14-4981-8F12-F56F7DD7D5A3}" srcOrd="0" destOrd="0" parTransId="{4F6DB608-B76E-4C81-814E-208A727AF1C0}" sibTransId="{C83F1C0E-5544-47DE-8C0F-B1CB2E06383F}"/>
    <dgm:cxn modelId="{8BFA3D6D-9A0C-47BD-8BA2-3F105A4B174C}" srcId="{81579F09-4C51-4800-8663-623BC8A790F8}" destId="{D6EBD6CF-59DB-45A6-9256-3927E372C266}" srcOrd="0" destOrd="0" parTransId="{D3116CDD-D5D5-4E6D-87EF-54AC2049366A}" sibTransId="{57BE36FB-8BE3-4024-B0DD-D0FCC80D9D34}"/>
    <dgm:cxn modelId="{49CBE937-DEE2-449B-A321-13B63C8CDC65}" type="presOf" srcId="{720603C8-C763-4969-B682-505F56F37CE3}" destId="{EB5E144D-21F2-45F5-B35E-C31E34DD6DDF}" srcOrd="0" destOrd="0" presId="urn:microsoft.com/office/officeart/2005/8/layout/vList5"/>
    <dgm:cxn modelId="{C49BB11A-CB12-4EF4-87C6-229EC28764D4}" type="presOf" srcId="{81579F09-4C51-4800-8663-623BC8A790F8}" destId="{FA16C1A5-2D9B-4884-B9BA-EC8A46D1F17F}" srcOrd="0" destOrd="0" presId="urn:microsoft.com/office/officeart/2005/8/layout/vList5"/>
    <dgm:cxn modelId="{C1CA6FA6-3BC8-4822-84CA-31611B4A8C72}" type="presOf" srcId="{01E3ED9F-2E5D-406F-877B-4C715D4FFED2}" destId="{B983ECD7-1C5B-47D2-8E92-C5BE63933F1E}" srcOrd="0" destOrd="1" presId="urn:microsoft.com/office/officeart/2005/8/layout/vList5"/>
    <dgm:cxn modelId="{9A493935-3980-4286-8229-A8CFDC6A9314}" type="presOf" srcId="{19CE29B8-16DF-4C8D-984E-C3BF2E48ED49}" destId="{E46433B1-326E-45F7-A1A3-E27202FB5D56}" srcOrd="0" destOrd="0" presId="urn:microsoft.com/office/officeart/2005/8/layout/vList5"/>
    <dgm:cxn modelId="{C1468937-7531-468F-A1A1-60A197DFB0BC}" srcId="{C962E877-BE70-4CA2-8C17-FD28911FF010}" destId="{D22A232C-B762-4D45-9884-177986F06275}" srcOrd="0" destOrd="0" parTransId="{4AC1377B-5267-4793-B0F1-D17C5D2717ED}" sibTransId="{F5E8CDDE-86F6-41DD-AC6E-8AD0472F59B7}"/>
    <dgm:cxn modelId="{444FB8E4-A7F7-4002-BBDA-AEA438E9CEC7}" type="presOf" srcId="{BDB3A30F-990C-4090-B406-7DEE713D113C}" destId="{8112BA2D-0D4D-4919-8F4D-013485E8C428}" srcOrd="0" destOrd="1" presId="urn:microsoft.com/office/officeart/2005/8/layout/vList5"/>
    <dgm:cxn modelId="{E86594E5-AC15-4850-8C79-1195B69B9D3F}" srcId="{FA0CE2F1-3E40-4DC4-B5B1-0B0A5B5F274F}" destId="{5D2245F5-D444-43F3-B294-D00354185350}" srcOrd="0" destOrd="0" parTransId="{EF51ABE9-BE5A-45DE-B9B0-9283EC2ED8C3}" sibTransId="{D248A900-6BEA-41F4-A96B-E9C54C40A859}"/>
    <dgm:cxn modelId="{526ADC80-E12F-4F29-A402-330E09724D7D}" type="presOf" srcId="{5D2245F5-D444-43F3-B294-D00354185350}" destId="{439AB33C-6846-40B5-B306-80D54EBF732E}" srcOrd="0" destOrd="0" presId="urn:microsoft.com/office/officeart/2005/8/layout/vList5"/>
    <dgm:cxn modelId="{E54A4757-7B63-4E8C-B929-2F413652025C}" srcId="{86722A45-4922-4FF5-AC7E-3F42D770D956}" destId="{BDB3A30F-990C-4090-B406-7DEE713D113C}" srcOrd="1" destOrd="0" parTransId="{46754FC8-D31E-4170-B363-485069C2AA26}" sibTransId="{E77A8676-AA17-4C55-B74B-99DE1F9B9106}"/>
    <dgm:cxn modelId="{50B9085E-44B4-4E33-B47D-C13C9535AC63}" srcId="{81579F09-4C51-4800-8663-623BC8A790F8}" destId="{C962E877-BE70-4CA2-8C17-FD28911FF010}" srcOrd="3" destOrd="0" parTransId="{69DA528D-C2C8-4ECD-B0CD-540DB3992C30}" sibTransId="{3FBB6400-DA30-4406-9396-AC174337D204}"/>
    <dgm:cxn modelId="{B806AE00-4081-4ED1-B1DA-1DEF253FB45F}" srcId="{81579F09-4C51-4800-8663-623BC8A790F8}" destId="{8C5A5E79-48F3-4AA6-A786-237F458829F8}" srcOrd="4" destOrd="0" parTransId="{58325AE3-0703-4CA5-A96D-D0B7A77B2D75}" sibTransId="{21AB505F-DD10-4997-96D0-F7C80089CC25}"/>
    <dgm:cxn modelId="{7ECEC188-8D7B-4CC5-AF0C-C2D95BC6DE30}" type="presOf" srcId="{CCEA7884-EBCB-42BB-8B0A-BC8C2CD5B658}" destId="{C0A771AF-003B-43A8-BAAF-5D0C7D97B901}" srcOrd="0" destOrd="0" presId="urn:microsoft.com/office/officeart/2005/8/layout/vList5"/>
    <dgm:cxn modelId="{32D4367E-EA80-4536-9F1F-A1F9329A4BF0}" srcId="{86722A45-4922-4FF5-AC7E-3F42D770D956}" destId="{5C225A95-645E-4726-9FE7-52BEF5DCC3D9}" srcOrd="0" destOrd="0" parTransId="{E898FA89-A217-4ADE-A6F8-2830895441DB}" sibTransId="{A3A6C25B-77B8-4487-843F-36100D3EDAA6}"/>
    <dgm:cxn modelId="{CE460C38-97F3-4E55-9D37-B4629C33E746}" srcId="{81579F09-4C51-4800-8663-623BC8A790F8}" destId="{FA0CE2F1-3E40-4DC4-B5B1-0B0A5B5F274F}" srcOrd="2" destOrd="0" parTransId="{629A7D79-9218-41DF-8476-BDB76A7466F3}" sibTransId="{60964C8C-E5FD-467D-9F2D-839C458BC9FE}"/>
    <dgm:cxn modelId="{F6CBF7CE-94C7-4C08-85A2-2B7DDC4DD16D}" type="presParOf" srcId="{FA16C1A5-2D9B-4884-B9BA-EC8A46D1F17F}" destId="{77DB486A-8281-4EA5-97A2-2102A6E8C4D3}" srcOrd="0" destOrd="0" presId="urn:microsoft.com/office/officeart/2005/8/layout/vList5"/>
    <dgm:cxn modelId="{2A418CEE-144C-4BE0-B12C-492F9EA9C8E6}" type="presParOf" srcId="{77DB486A-8281-4EA5-97A2-2102A6E8C4D3}" destId="{4E2FCBF7-ED23-4761-9374-D230BD9E213A}" srcOrd="0" destOrd="0" presId="urn:microsoft.com/office/officeart/2005/8/layout/vList5"/>
    <dgm:cxn modelId="{85019AA6-F5A2-4ED5-BC60-5DE099A40B24}" type="presParOf" srcId="{77DB486A-8281-4EA5-97A2-2102A6E8C4D3}" destId="{C310E68C-4157-4564-9242-3D5143C6240D}" srcOrd="1" destOrd="0" presId="urn:microsoft.com/office/officeart/2005/8/layout/vList5"/>
    <dgm:cxn modelId="{77D0AE00-C80F-4837-9F2D-AC5C0979C5C3}" type="presParOf" srcId="{FA16C1A5-2D9B-4884-B9BA-EC8A46D1F17F}" destId="{FC53BC3D-76BE-474C-A53D-6265584EE42C}" srcOrd="1" destOrd="0" presId="urn:microsoft.com/office/officeart/2005/8/layout/vList5"/>
    <dgm:cxn modelId="{4B4C8B97-E76E-49D8-B3D3-494DCFB9E6A5}" type="presParOf" srcId="{FA16C1A5-2D9B-4884-B9BA-EC8A46D1F17F}" destId="{70B3A39C-9705-434B-9F02-108E41792417}" srcOrd="2" destOrd="0" presId="urn:microsoft.com/office/officeart/2005/8/layout/vList5"/>
    <dgm:cxn modelId="{36F9F138-C125-43D5-AF2B-D1400B099A9C}" type="presParOf" srcId="{70B3A39C-9705-434B-9F02-108E41792417}" destId="{51D42518-A18F-4F31-A5B6-16B1A814DD92}" srcOrd="0" destOrd="0" presId="urn:microsoft.com/office/officeart/2005/8/layout/vList5"/>
    <dgm:cxn modelId="{94677EB8-7D00-46EF-BD6B-5DF902D4E65A}" type="presParOf" srcId="{70B3A39C-9705-434B-9F02-108E41792417}" destId="{E06A32F4-7EFD-40FE-8AA4-3F77994E1BF7}" srcOrd="1" destOrd="0" presId="urn:microsoft.com/office/officeart/2005/8/layout/vList5"/>
    <dgm:cxn modelId="{CA8984E9-7B98-4C0C-8B3D-E8E890B59FF4}" type="presParOf" srcId="{FA16C1A5-2D9B-4884-B9BA-EC8A46D1F17F}" destId="{4C1846DF-C428-4BB1-AF46-684DBBBF32AB}" srcOrd="3" destOrd="0" presId="urn:microsoft.com/office/officeart/2005/8/layout/vList5"/>
    <dgm:cxn modelId="{281691D9-E02D-49F4-9834-5137F4138A90}" type="presParOf" srcId="{FA16C1A5-2D9B-4884-B9BA-EC8A46D1F17F}" destId="{C4C77331-248E-4611-954B-E7B3809323F2}" srcOrd="4" destOrd="0" presId="urn:microsoft.com/office/officeart/2005/8/layout/vList5"/>
    <dgm:cxn modelId="{B56BE506-B4FD-4A74-A6E1-5A11C5B9E777}" type="presParOf" srcId="{C4C77331-248E-4611-954B-E7B3809323F2}" destId="{3FA87FAF-539F-46FB-9882-A07F58C30B45}" srcOrd="0" destOrd="0" presId="urn:microsoft.com/office/officeart/2005/8/layout/vList5"/>
    <dgm:cxn modelId="{CB52E5B9-7BE9-4250-BB2E-0192EF9EEB5E}" type="presParOf" srcId="{C4C77331-248E-4611-954B-E7B3809323F2}" destId="{439AB33C-6846-40B5-B306-80D54EBF732E}" srcOrd="1" destOrd="0" presId="urn:microsoft.com/office/officeart/2005/8/layout/vList5"/>
    <dgm:cxn modelId="{AF3D1F94-2774-45D8-BA52-7D47CED78402}" type="presParOf" srcId="{FA16C1A5-2D9B-4884-B9BA-EC8A46D1F17F}" destId="{6A97120F-CB64-4EC8-9DC8-E03C853D741A}" srcOrd="5" destOrd="0" presId="urn:microsoft.com/office/officeart/2005/8/layout/vList5"/>
    <dgm:cxn modelId="{0ABE775F-5063-426C-A65B-E9921F653B55}" type="presParOf" srcId="{FA16C1A5-2D9B-4884-B9BA-EC8A46D1F17F}" destId="{0B6E63B8-5018-4014-8A0F-0B5F18621EB0}" srcOrd="6" destOrd="0" presId="urn:microsoft.com/office/officeart/2005/8/layout/vList5"/>
    <dgm:cxn modelId="{37D9ED90-5878-4849-B9CC-480920E68967}" type="presParOf" srcId="{0B6E63B8-5018-4014-8A0F-0B5F18621EB0}" destId="{9AFE182A-7902-4AA4-85F3-9518B7CB569B}" srcOrd="0" destOrd="0" presId="urn:microsoft.com/office/officeart/2005/8/layout/vList5"/>
    <dgm:cxn modelId="{34A3B025-A2DB-4263-9EBD-E7164FA88DA2}" type="presParOf" srcId="{0B6E63B8-5018-4014-8A0F-0B5F18621EB0}" destId="{75373903-3F06-46AB-A16E-F4FC8ACCC280}" srcOrd="1" destOrd="0" presId="urn:microsoft.com/office/officeart/2005/8/layout/vList5"/>
    <dgm:cxn modelId="{CDB99F3B-CAF9-49AB-8DF9-E1A71D64F8F4}" type="presParOf" srcId="{FA16C1A5-2D9B-4884-B9BA-EC8A46D1F17F}" destId="{5B3E225D-0560-4347-894E-0BA3BD3AE25B}" srcOrd="7" destOrd="0" presId="urn:microsoft.com/office/officeart/2005/8/layout/vList5"/>
    <dgm:cxn modelId="{E7A1EE9D-932E-4783-9383-F61E7CF53668}" type="presParOf" srcId="{FA16C1A5-2D9B-4884-B9BA-EC8A46D1F17F}" destId="{0A25813B-64A8-4B49-BE00-FEE5E1E8D726}" srcOrd="8" destOrd="0" presId="urn:microsoft.com/office/officeart/2005/8/layout/vList5"/>
    <dgm:cxn modelId="{B89DFA12-0258-4D69-A905-D54E408B0002}" type="presParOf" srcId="{0A25813B-64A8-4B49-BE00-FEE5E1E8D726}" destId="{75E5960F-0F8C-4023-BC91-20126A645315}" srcOrd="0" destOrd="0" presId="urn:microsoft.com/office/officeart/2005/8/layout/vList5"/>
    <dgm:cxn modelId="{F8699600-AF37-4B5E-974C-2655CA50329E}" type="presParOf" srcId="{0A25813B-64A8-4B49-BE00-FEE5E1E8D726}" destId="{1B0444D3-D18D-472C-B090-A6E6F39AD02A}" srcOrd="1" destOrd="0" presId="urn:microsoft.com/office/officeart/2005/8/layout/vList5"/>
    <dgm:cxn modelId="{7A96546B-5BEC-4992-BF99-B412A37BDD61}" type="presParOf" srcId="{FA16C1A5-2D9B-4884-B9BA-EC8A46D1F17F}" destId="{E1ADBA4E-D01B-4FAC-86CB-21D92FBD029E}" srcOrd="9" destOrd="0" presId="urn:microsoft.com/office/officeart/2005/8/layout/vList5"/>
    <dgm:cxn modelId="{11E523EC-CB92-4BCE-86FE-ECCBC5AE179E}" type="presParOf" srcId="{FA16C1A5-2D9B-4884-B9BA-EC8A46D1F17F}" destId="{540E2914-5B7D-4588-994E-C29BB7547D87}" srcOrd="10" destOrd="0" presId="urn:microsoft.com/office/officeart/2005/8/layout/vList5"/>
    <dgm:cxn modelId="{15A1B70B-0608-40D2-BC71-8704ACCA3CC9}" type="presParOf" srcId="{540E2914-5B7D-4588-994E-C29BB7547D87}" destId="{BAC93CC6-266C-424B-98D2-ED14C21A79E2}" srcOrd="0" destOrd="0" presId="urn:microsoft.com/office/officeart/2005/8/layout/vList5"/>
    <dgm:cxn modelId="{A64DC95F-94DB-403E-8FBC-5502BB54FE0D}" type="presParOf" srcId="{540E2914-5B7D-4588-994E-C29BB7547D87}" destId="{34A529FB-7800-461A-BD60-933B563FB634}" srcOrd="1" destOrd="0" presId="urn:microsoft.com/office/officeart/2005/8/layout/vList5"/>
    <dgm:cxn modelId="{8CFBC637-E1E2-4E75-BDC9-662C9AE87CD5}" type="presParOf" srcId="{FA16C1A5-2D9B-4884-B9BA-EC8A46D1F17F}" destId="{3356D508-608A-4DA7-8566-5265DEB17029}" srcOrd="11" destOrd="0" presId="urn:microsoft.com/office/officeart/2005/8/layout/vList5"/>
    <dgm:cxn modelId="{FAD32291-134A-44F5-8804-F52AC69CC67F}" type="presParOf" srcId="{FA16C1A5-2D9B-4884-B9BA-EC8A46D1F17F}" destId="{DF0FA518-8D60-4F9D-905E-5B2115FACAE9}" srcOrd="12" destOrd="0" presId="urn:microsoft.com/office/officeart/2005/8/layout/vList5"/>
    <dgm:cxn modelId="{5E65E52D-5DBF-4D43-AF4D-9888A0BEDDD4}" type="presParOf" srcId="{DF0FA518-8D60-4F9D-905E-5B2115FACAE9}" destId="{C0A771AF-003B-43A8-BAAF-5D0C7D97B901}" srcOrd="0" destOrd="0" presId="urn:microsoft.com/office/officeart/2005/8/layout/vList5"/>
    <dgm:cxn modelId="{293D9784-2A99-4325-991A-943FB1A4D3B7}" type="presParOf" srcId="{DF0FA518-8D60-4F9D-905E-5B2115FACAE9}" destId="{E3697648-43AB-457F-B6D8-3020ED73E119}" srcOrd="1" destOrd="0" presId="urn:microsoft.com/office/officeart/2005/8/layout/vList5"/>
    <dgm:cxn modelId="{61E0FAEE-1A7A-4976-AED7-9381460A195D}" type="presParOf" srcId="{FA16C1A5-2D9B-4884-B9BA-EC8A46D1F17F}" destId="{BDE915C1-BC51-4542-98EE-9496D8A5F7D9}" srcOrd="13" destOrd="0" presId="urn:microsoft.com/office/officeart/2005/8/layout/vList5"/>
    <dgm:cxn modelId="{F02CBDE1-9AD4-4A56-8E4A-59D64EA950D0}" type="presParOf" srcId="{FA16C1A5-2D9B-4884-B9BA-EC8A46D1F17F}" destId="{4BF4DE56-FD5F-4CEC-8775-6B289748D522}" srcOrd="14" destOrd="0" presId="urn:microsoft.com/office/officeart/2005/8/layout/vList5"/>
    <dgm:cxn modelId="{479C2280-F2E0-4B5E-891D-6D8C2D4975E1}" type="presParOf" srcId="{4BF4DE56-FD5F-4CEC-8775-6B289748D522}" destId="{EB5E144D-21F2-45F5-B35E-C31E34DD6DDF}" srcOrd="0" destOrd="0" presId="urn:microsoft.com/office/officeart/2005/8/layout/vList5"/>
    <dgm:cxn modelId="{EF6776B7-1FB0-4AE9-97B2-C461843E497E}" type="presParOf" srcId="{4BF4DE56-FD5F-4CEC-8775-6B289748D522}" destId="{E46433B1-326E-45F7-A1A3-E27202FB5D56}" srcOrd="1" destOrd="0" presId="urn:microsoft.com/office/officeart/2005/8/layout/vList5"/>
    <dgm:cxn modelId="{BE37587C-B799-4C45-B29F-8B1BFC8B402B}" type="presParOf" srcId="{FA16C1A5-2D9B-4884-B9BA-EC8A46D1F17F}" destId="{2DA93FBD-E27C-42CD-8B78-FF21DA7B234B}" srcOrd="15" destOrd="0" presId="urn:microsoft.com/office/officeart/2005/8/layout/vList5"/>
    <dgm:cxn modelId="{F4058A02-7ACC-4C67-9600-45607BD5E3C6}" type="presParOf" srcId="{FA16C1A5-2D9B-4884-B9BA-EC8A46D1F17F}" destId="{384B9CF3-84CE-4680-A393-779F46588450}" srcOrd="16" destOrd="0" presId="urn:microsoft.com/office/officeart/2005/8/layout/vList5"/>
    <dgm:cxn modelId="{FB02815A-5871-43F0-88E1-285264196178}" type="presParOf" srcId="{384B9CF3-84CE-4680-A393-779F46588450}" destId="{9BABA52D-4928-45D8-9E7E-510F0D561D19}" srcOrd="0" destOrd="0" presId="urn:microsoft.com/office/officeart/2005/8/layout/vList5"/>
    <dgm:cxn modelId="{8D151386-2F7A-4DA1-91F8-2C29B615078E}" type="presParOf" srcId="{384B9CF3-84CE-4680-A393-779F46588450}" destId="{92C90853-3197-4CCF-BF22-73749E69CC8A}" srcOrd="1" destOrd="0" presId="urn:microsoft.com/office/officeart/2005/8/layout/vList5"/>
    <dgm:cxn modelId="{823C4A28-1FD8-4C38-9F73-A1AB4FFFA67C}" type="presParOf" srcId="{FA16C1A5-2D9B-4884-B9BA-EC8A46D1F17F}" destId="{36F5776A-A12A-4612-A2BD-C34843ABF4E0}" srcOrd="17" destOrd="0" presId="urn:microsoft.com/office/officeart/2005/8/layout/vList5"/>
    <dgm:cxn modelId="{6E27F566-472F-496E-8358-B46B03DF25D6}" type="presParOf" srcId="{FA16C1A5-2D9B-4884-B9BA-EC8A46D1F17F}" destId="{4E07FF0F-B300-4CE3-A9A5-43ED429A0C03}" srcOrd="18" destOrd="0" presId="urn:microsoft.com/office/officeart/2005/8/layout/vList5"/>
    <dgm:cxn modelId="{B1C21F38-F7A5-435D-BB7A-38BA143F9E4C}" type="presParOf" srcId="{4E07FF0F-B300-4CE3-A9A5-43ED429A0C03}" destId="{3F2A721D-6267-413A-AA31-C8093B749295}" srcOrd="0" destOrd="0" presId="urn:microsoft.com/office/officeart/2005/8/layout/vList5"/>
    <dgm:cxn modelId="{45A2CA5B-F766-4287-BAF3-F09F59A4B8AE}" type="presParOf" srcId="{4E07FF0F-B300-4CE3-A9A5-43ED429A0C03}" destId="{8112BA2D-0D4D-4919-8F4D-013485E8C428}" srcOrd="1" destOrd="0" presId="urn:microsoft.com/office/officeart/2005/8/layout/vList5"/>
    <dgm:cxn modelId="{2C503E82-9F61-4068-B44B-F31421F7B0E5}" type="presParOf" srcId="{FA16C1A5-2D9B-4884-B9BA-EC8A46D1F17F}" destId="{130084D6-25CF-4559-9D32-7EDE51505747}" srcOrd="19" destOrd="0" presId="urn:microsoft.com/office/officeart/2005/8/layout/vList5"/>
    <dgm:cxn modelId="{6BA04851-7698-419E-B0B7-278511F21C32}" type="presParOf" srcId="{FA16C1A5-2D9B-4884-B9BA-EC8A46D1F17F}" destId="{89768A16-4B91-432F-97C2-8FD58937DC89}" srcOrd="20" destOrd="0" presId="urn:microsoft.com/office/officeart/2005/8/layout/vList5"/>
    <dgm:cxn modelId="{D883B17F-39D3-4C85-8554-F81DFBF258C9}" type="presParOf" srcId="{89768A16-4B91-432F-97C2-8FD58937DC89}" destId="{B6B8F908-5680-40FD-8D52-2FFBB9CAD214}" srcOrd="0" destOrd="0" presId="urn:microsoft.com/office/officeart/2005/8/layout/vList5"/>
    <dgm:cxn modelId="{250D74D2-33C7-42D5-966F-AB0D8EA06924}" type="presParOf" srcId="{89768A16-4B91-432F-97C2-8FD58937DC89}" destId="{B983ECD7-1C5B-47D2-8E92-C5BE63933F1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A365D93-70AC-4802-A3A6-C748E5D35D7D}" type="datetimeFigureOut">
              <a:rPr lang="cs-CZ" smtClean="0"/>
              <a:pPr/>
              <a:t>17. 6. 2013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CDE6C02-2B6D-40EE-8036-B7ED580341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bylina&amp;ex=1" TargetMode="External"/><Relationship Id="rId13" Type="http://schemas.openxmlformats.org/officeDocument/2006/relationships/hyperlink" Target="http://office.microsoft.com/cs-cz/images/results.aspx?qu=H%C3%81DKA&amp;ex=1" TargetMode="External"/><Relationship Id="rId3" Type="http://schemas.openxmlformats.org/officeDocument/2006/relationships/hyperlink" Target="http://office.microsoft.com/cs-cz/images/results.aspx?qu=box&amp;ex=1" TargetMode="External"/><Relationship Id="rId7" Type="http://schemas.openxmlformats.org/officeDocument/2006/relationships/hyperlink" Target="http://office.microsoft.com/cs-cz/images/results.aspx?qu=pal%C3%A1c&amp;ex=1" TargetMode="External"/><Relationship Id="rId12" Type="http://schemas.openxmlformats.org/officeDocument/2006/relationships/hyperlink" Target="http://office.microsoft.com/cs-cz/images/results.aspx?qu=TENISTA&amp;ex=1" TargetMode="External"/><Relationship Id="rId2" Type="http://schemas.openxmlformats.org/officeDocument/2006/relationships/hyperlink" Target="http://office.microsoft.com/cs-cz/images/results.aspx?qu=hamlet&amp;ex=1&amp;origin=FX01013210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PAPOU%C5%A0EK&amp;ex=1" TargetMode="External"/><Relationship Id="rId11" Type="http://schemas.openxmlformats.org/officeDocument/2006/relationships/hyperlink" Target="http://office.microsoft.com/cs-cz/images/results.aspx?qu=%C5%BE%C3%A1ci&amp;ex=1" TargetMode="External"/><Relationship Id="rId5" Type="http://schemas.openxmlformats.org/officeDocument/2006/relationships/hyperlink" Target="http://office.microsoft.com/cs-cz/images/results.aspx?qu=pen%C3%ADze&amp;ex=1" TargetMode="External"/><Relationship Id="rId15" Type="http://schemas.openxmlformats.org/officeDocument/2006/relationships/hyperlink" Target="http://office.microsoft.com/cs-cz/images/results.aspx?qu=nemocn%C3%BD&amp;ex=1" TargetMode="External"/><Relationship Id="rId10" Type="http://schemas.openxmlformats.org/officeDocument/2006/relationships/hyperlink" Target="http://office.microsoft.com/cs-cz/images/results.aspx?qu=obraz&amp;ex=1" TargetMode="External"/><Relationship Id="rId4" Type="http://schemas.openxmlformats.org/officeDocument/2006/relationships/hyperlink" Target="http://office.microsoft.com/cs-cz/images/results.aspx?qu=BATERIE&amp;ex=1" TargetMode="External"/><Relationship Id="rId9" Type="http://schemas.openxmlformats.org/officeDocument/2006/relationships/hyperlink" Target="http://office.microsoft.com/cs-cz/images/results.aspx?qu=%C4%8D%C3%A1p&amp;ex=1" TargetMode="External"/><Relationship Id="rId14" Type="http://schemas.openxmlformats.org/officeDocument/2006/relationships/hyperlink" Target="http://office.microsoft.com/cs-cz/images/results.aspx?qu=hrad&amp;ex=1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763688" y="188640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6962234"/>
              </p:ext>
            </p:extLst>
          </p:nvPr>
        </p:nvGraphicFramePr>
        <p:xfrm>
          <a:off x="971600" y="4509120"/>
          <a:ext cx="720080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200800"/>
              </a:tblGrid>
              <a:tr h="44146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Marie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Benabdelmalek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VY_32_INOVACE_2B_06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Český</a:t>
                      </a:r>
                      <a:r>
                        <a:rPr lang="cs-CZ" baseline="0" dirty="0" smtClean="0"/>
                        <a:t> jazyk pro 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84784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96140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476672"/>
            <a:ext cx="7125113" cy="92447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dirty="0" smtClean="0">
                <a:solidFill>
                  <a:srgbClr val="FF0000"/>
                </a:solidFill>
                <a:latin typeface="Lucida Handwriting" pitchFamily="66" charset="0"/>
              </a:rPr>
              <a:t>VYJMENOVANÁ SLOVA PO </a:t>
            </a:r>
            <a:r>
              <a:rPr lang="cs-CZ" sz="4000" b="1" dirty="0" smtClean="0">
                <a:solidFill>
                  <a:srgbClr val="FF0000"/>
                </a:solidFill>
                <a:latin typeface="Lucida Handwriting" pitchFamily="66" charset="0"/>
              </a:rPr>
              <a:t>B</a:t>
            </a:r>
            <a:endParaRPr lang="cs-CZ" sz="4000" dirty="0">
              <a:solidFill>
                <a:srgbClr val="FF0000"/>
              </a:solidFill>
              <a:latin typeface="Lucida Handwriting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53596" y="1700807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být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55776" y="1700808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bydlet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170080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obyvatel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92280" y="1700808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byt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2641267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příbytek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05501" y="2641266"/>
            <a:ext cx="19692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nábytek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68549" y="2641265"/>
            <a:ext cx="19136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dobytek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56276" y="2641267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obyčej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1507" y="3686446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bystrý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926051" y="3672025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bylina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94921" y="3686445"/>
            <a:ext cx="1548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kobyla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292935" y="3672023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býk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360382" y="4664999"/>
            <a:ext cx="2219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Přibyslav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50758824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15436" cy="924475"/>
          </a:xfrm>
        </p:spPr>
        <p:txBody>
          <a:bodyPr/>
          <a:lstStyle/>
          <a:p>
            <a:pPr algn="ctr"/>
            <a:r>
              <a:rPr lang="cs-CZ" dirty="0" smtClean="0"/>
              <a:t>Chytáky u vyjmenovaných slov po B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28926" y="1357298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BÝT    x    BÍT     </a:t>
            </a:r>
            <a:endParaRPr lang="cs-CZ" sz="2400" dirty="0"/>
          </a:p>
        </p:txBody>
      </p:sp>
      <p:pic>
        <p:nvPicPr>
          <p:cNvPr id="5" name="Obrázek 4" descr="MH9003341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500306"/>
            <a:ext cx="1404936" cy="1404936"/>
          </a:xfrm>
          <a:prstGeom prst="rect">
            <a:avLst/>
          </a:prstGeom>
        </p:spPr>
      </p:pic>
      <p:pic>
        <p:nvPicPr>
          <p:cNvPr id="6" name="Obrázek 5" descr="MH9000792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2500306"/>
            <a:ext cx="1404936" cy="1404936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928662" y="4643446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Být či nebýt?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29190" y="4643446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Zbili ho.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099750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428860" y="1071546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NABIL     x     NABYL</a:t>
            </a:r>
          </a:p>
        </p:txBody>
      </p:sp>
      <p:pic>
        <p:nvPicPr>
          <p:cNvPr id="4" name="Obrázek 3" descr="MH9004326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928802"/>
            <a:ext cx="2143140" cy="214314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71472" y="4643446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Nabij baterii do fotoaparátu.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14876" y="4643446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Lehce nabyl, lehce pozbyl</a:t>
            </a:r>
            <a:endParaRPr lang="cs-CZ" dirty="0"/>
          </a:p>
        </p:txBody>
      </p:sp>
      <p:pic>
        <p:nvPicPr>
          <p:cNvPr id="8" name="Obrázek 7" descr="MH9004403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2000240"/>
            <a:ext cx="2047879" cy="2047879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3108" y="714356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BYDLO     x     BIDLO</a:t>
            </a:r>
            <a:endParaRPr lang="cs-CZ" sz="2400" dirty="0"/>
          </a:p>
        </p:txBody>
      </p:sp>
      <p:pic>
        <p:nvPicPr>
          <p:cNvPr id="3" name="Obrázek 2" descr="MH9001922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2143116"/>
            <a:ext cx="1928826" cy="1928826"/>
          </a:xfrm>
          <a:prstGeom prst="rect">
            <a:avLst/>
          </a:prstGeom>
        </p:spPr>
      </p:pic>
      <p:pic>
        <p:nvPicPr>
          <p:cNvPr id="4" name="Obrázek 3" descr="MH9001942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2071678"/>
            <a:ext cx="2119317" cy="211931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142976" y="4714884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Papoušek seděl na bidlu.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43538" y="4714884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Ten se má, má dobré bydlo.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0232" y="857232"/>
            <a:ext cx="5143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BÍLÍ     x     BÝLÍ</a:t>
            </a:r>
            <a:endParaRPr lang="cs-CZ" sz="2800" b="1" dirty="0"/>
          </a:p>
        </p:txBody>
      </p:sp>
      <p:pic>
        <p:nvPicPr>
          <p:cNvPr id="3" name="Obrázek 2" descr="MH9004260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1928802"/>
            <a:ext cx="1905003" cy="1905003"/>
          </a:xfrm>
          <a:prstGeom prst="rect">
            <a:avLst/>
          </a:prstGeom>
        </p:spPr>
      </p:pic>
      <p:pic>
        <p:nvPicPr>
          <p:cNvPr id="4" name="Obrázek 3" descr="MH90003016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1928802"/>
            <a:ext cx="2047879" cy="2047879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857224" y="464344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Bílý čap nosí děti.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2066" y="4643446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 louce roste býlí. 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0232" y="642918"/>
            <a:ext cx="5143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PŘIBÝT     x     PŘIBÍT</a:t>
            </a:r>
            <a:endParaRPr lang="cs-CZ" sz="2800" b="1" dirty="0"/>
          </a:p>
        </p:txBody>
      </p:sp>
      <p:pic>
        <p:nvPicPr>
          <p:cNvPr id="3" name="Obrázek 2" descr="MH9002902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1785926"/>
            <a:ext cx="1928826" cy="1928826"/>
          </a:xfrm>
          <a:prstGeom prst="rect">
            <a:avLst/>
          </a:prstGeom>
        </p:spPr>
      </p:pic>
      <p:pic>
        <p:nvPicPr>
          <p:cNvPr id="4" name="Obrázek 3" descr="MH9003433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1785926"/>
            <a:ext cx="2071702" cy="207170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71538" y="442913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Přibít obraz na zeď.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86380" y="4429132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Přibyl nám žák do třídy. 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14480" y="500042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ODBÝT     X     ODBÍT</a:t>
            </a:r>
            <a:endParaRPr lang="cs-CZ" sz="2800" b="1" dirty="0"/>
          </a:p>
        </p:txBody>
      </p:sp>
      <p:pic>
        <p:nvPicPr>
          <p:cNvPr id="3" name="Obrázek 2" descr="MH9002129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1928802"/>
            <a:ext cx="1928826" cy="1928826"/>
          </a:xfrm>
          <a:prstGeom prst="rect">
            <a:avLst/>
          </a:prstGeom>
        </p:spPr>
      </p:pic>
      <p:pic>
        <p:nvPicPr>
          <p:cNvPr id="4" name="Obrázek 3" descr="MH9003610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1928802"/>
            <a:ext cx="1976440" cy="197644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929190" y="457200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Dobrý tenista </a:t>
            </a:r>
            <a:r>
              <a:rPr lang="cs-CZ" dirty="0" err="1" smtClean="0"/>
              <a:t>odbíje</a:t>
            </a:r>
            <a:r>
              <a:rPr lang="cs-CZ" dirty="0" smtClean="0"/>
              <a:t> každý míč.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596" y="4500570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Odbývá mě stále stejnou větou.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28794" y="571480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DOBÝT     x     DOBÍT</a:t>
            </a:r>
            <a:endParaRPr lang="cs-CZ" sz="2800" b="1" dirty="0"/>
          </a:p>
        </p:txBody>
      </p:sp>
      <p:pic>
        <p:nvPicPr>
          <p:cNvPr id="3" name="Obrázek 2" descr="MH9001561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2071678"/>
            <a:ext cx="2119317" cy="2119317"/>
          </a:xfrm>
          <a:prstGeom prst="rect">
            <a:avLst/>
          </a:prstGeom>
        </p:spPr>
      </p:pic>
      <p:pic>
        <p:nvPicPr>
          <p:cNvPr id="4" name="Obrázek 3" descr="MH9003590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2071678"/>
            <a:ext cx="2143140" cy="214314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71472" y="4714884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Povedlo se dobýt starý hrad.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43504" y="4643446"/>
            <a:ext cx="342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Byla dobitá tak, že musela do nemocnice. 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92447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smtClean="0"/>
              <a:t/>
            </a:r>
            <a:br>
              <a:rPr lang="cs-CZ" sz="2800" smtClean="0"/>
            </a:br>
            <a:r>
              <a:rPr lang="cs-CZ" sz="3600" smtClean="0">
                <a:solidFill>
                  <a:schemeClr val="accent5">
                    <a:lumMod val="50000"/>
                  </a:schemeClr>
                </a:solidFill>
                <a:latin typeface="Lucida Handwriting" pitchFamily="66" charset="0"/>
              </a:rPr>
              <a:t>podtrhni  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  <a:latin typeface="Lucida Handwriting" pitchFamily="66" charset="0"/>
              </a:rPr>
              <a:t>správný  pravopis  slov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844824"/>
            <a:ext cx="84969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( </a:t>
            </a:r>
            <a:r>
              <a:rPr lang="cs-CZ" sz="2800" dirty="0" smtClean="0"/>
              <a:t>Zbyšek / </a:t>
            </a:r>
            <a:r>
              <a:rPr lang="cs-CZ" sz="2800" dirty="0" err="1" smtClean="0"/>
              <a:t>Zbišek</a:t>
            </a:r>
            <a:r>
              <a:rPr lang="cs-CZ" sz="2800" dirty="0" smtClean="0"/>
              <a:t> má rád bylinkový / </a:t>
            </a:r>
            <a:r>
              <a:rPr lang="cs-CZ" sz="2800" dirty="0" err="1" smtClean="0"/>
              <a:t>bilinkový</a:t>
            </a:r>
            <a:r>
              <a:rPr lang="cs-CZ" sz="2800" dirty="0" smtClean="0"/>
              <a:t> čaj. Bydlí / </a:t>
            </a:r>
            <a:r>
              <a:rPr lang="cs-CZ" sz="2800" dirty="0" err="1" smtClean="0"/>
              <a:t>bidlí</a:t>
            </a:r>
            <a:r>
              <a:rPr lang="cs-CZ" sz="2800" dirty="0" smtClean="0"/>
              <a:t> ve starobylém / </a:t>
            </a:r>
            <a:r>
              <a:rPr lang="cs-CZ" sz="2800" dirty="0" err="1" smtClean="0"/>
              <a:t>starobilém</a:t>
            </a:r>
            <a:r>
              <a:rPr lang="cs-CZ" sz="2800" dirty="0" smtClean="0"/>
              <a:t>  bytě / </a:t>
            </a:r>
            <a:r>
              <a:rPr lang="cs-CZ" sz="2800" dirty="0" err="1" smtClean="0"/>
              <a:t>bitě</a:t>
            </a:r>
            <a:r>
              <a:rPr lang="cs-CZ" sz="2800" dirty="0" smtClean="0"/>
              <a:t> po </a:t>
            </a:r>
            <a:r>
              <a:rPr lang="cs-CZ" sz="2800" dirty="0" err="1" smtClean="0"/>
              <a:t>babyčce</a:t>
            </a:r>
            <a:r>
              <a:rPr lang="cs-CZ" sz="2800" dirty="0" smtClean="0"/>
              <a:t> / babičce. Bystří / </a:t>
            </a:r>
            <a:r>
              <a:rPr lang="cs-CZ" sz="2800" dirty="0" err="1" smtClean="0"/>
              <a:t>bistří</a:t>
            </a:r>
            <a:r>
              <a:rPr lang="cs-CZ" sz="2800" dirty="0" smtClean="0"/>
              <a:t> žáci nezbytné / </a:t>
            </a:r>
            <a:r>
              <a:rPr lang="cs-CZ" sz="2800" dirty="0" err="1" smtClean="0"/>
              <a:t>nezbitné</a:t>
            </a:r>
            <a:r>
              <a:rPr lang="cs-CZ" sz="2800" dirty="0" smtClean="0"/>
              <a:t> vědomosti. Obyčejně / </a:t>
            </a:r>
            <a:r>
              <a:rPr lang="cs-CZ" sz="2800" dirty="0" err="1" smtClean="0"/>
              <a:t>običejně</a:t>
            </a:r>
            <a:r>
              <a:rPr lang="cs-CZ" sz="2800" dirty="0" smtClean="0"/>
              <a:t> býváme / </a:t>
            </a:r>
            <a:r>
              <a:rPr lang="cs-CZ" sz="2800" dirty="0" err="1" smtClean="0"/>
              <a:t>bíváme</a:t>
            </a:r>
            <a:r>
              <a:rPr lang="cs-CZ" sz="2800" dirty="0" smtClean="0"/>
              <a:t> o víkendech v Bydžově / </a:t>
            </a:r>
            <a:r>
              <a:rPr lang="cs-CZ" sz="2800" dirty="0" err="1" smtClean="0"/>
              <a:t>Bidžově</a:t>
            </a:r>
            <a:r>
              <a:rPr lang="cs-CZ" sz="2800" dirty="0" smtClean="0"/>
              <a:t>, ale tentokrát jsme zůstali v Přibyslavi / </a:t>
            </a:r>
            <a:r>
              <a:rPr lang="cs-CZ" sz="2800" dirty="0" err="1" smtClean="0"/>
              <a:t>Přibislavi</a:t>
            </a:r>
            <a:r>
              <a:rPr lang="cs-CZ" sz="2800" dirty="0" smtClean="0"/>
              <a:t>. Z bytu / bitu zbývalo / </a:t>
            </a:r>
            <a:r>
              <a:rPr lang="cs-CZ" sz="2800" dirty="0" err="1" smtClean="0"/>
              <a:t>zbívalo</a:t>
            </a:r>
            <a:r>
              <a:rPr lang="cs-CZ" sz="2800" dirty="0" smtClean="0"/>
              <a:t> odnést už jen starý nábytek / </a:t>
            </a:r>
            <a:r>
              <a:rPr lang="cs-CZ" sz="2800" dirty="0" err="1" smtClean="0"/>
              <a:t>nábitek</a:t>
            </a:r>
            <a:r>
              <a:rPr lang="cs-CZ" sz="2800" dirty="0" smtClean="0"/>
              <a:t>. V prodejně byla / bila pestrá </a:t>
            </a:r>
            <a:r>
              <a:rPr lang="cs-CZ" sz="2800" dirty="0" err="1" smtClean="0"/>
              <a:t>nabýdka</a:t>
            </a:r>
            <a:r>
              <a:rPr lang="cs-CZ" sz="2800" dirty="0" smtClean="0"/>
              <a:t> / nabídka starobylého / </a:t>
            </a:r>
            <a:r>
              <a:rPr lang="cs-CZ" sz="2800" dirty="0" err="1" smtClean="0"/>
              <a:t>starobilého</a:t>
            </a:r>
            <a:r>
              <a:rPr lang="cs-CZ" sz="2800" dirty="0" smtClean="0"/>
              <a:t> nábytku / </a:t>
            </a:r>
            <a:r>
              <a:rPr lang="cs-CZ" sz="2800" dirty="0" err="1" smtClean="0"/>
              <a:t>nábitku</a:t>
            </a:r>
            <a:r>
              <a:rPr lang="cs-CZ" sz="2800" dirty="0" smtClean="0"/>
              <a:t>. </a:t>
            </a:r>
            <a:endParaRPr lang="cs-CZ" sz="2400" dirty="0"/>
          </a:p>
        </p:txBody>
      </p:sp>
      <p:cxnSp>
        <p:nvCxnSpPr>
          <p:cNvPr id="24" name="Přímá spojovací čára 23"/>
          <p:cNvCxnSpPr/>
          <p:nvPr/>
        </p:nvCxnSpPr>
        <p:spPr>
          <a:xfrm>
            <a:off x="571472" y="2285992"/>
            <a:ext cx="1143008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4071934" y="2285992"/>
            <a:ext cx="1357322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7572396" y="2285992"/>
            <a:ext cx="785818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1500166" y="2714620"/>
            <a:ext cx="1643074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5072066" y="2714620"/>
            <a:ext cx="714380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357158" y="3143248"/>
            <a:ext cx="1214446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1643042" y="3143248"/>
            <a:ext cx="928694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>
            <a:off x="4143372" y="3143248"/>
            <a:ext cx="1428760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>
            <a:off x="428596" y="3571876"/>
            <a:ext cx="1428760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3357554" y="3571876"/>
            <a:ext cx="1143008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428596" y="4071942"/>
            <a:ext cx="1214446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7143768" y="4000504"/>
            <a:ext cx="1357322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>
            <a:off x="2071670" y="4429132"/>
            <a:ext cx="714380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3643306" y="4429132"/>
            <a:ext cx="1143008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>
            <a:off x="1214414" y="4857760"/>
            <a:ext cx="1143008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5429256" y="4857760"/>
            <a:ext cx="642942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1857356" y="5286388"/>
            <a:ext cx="1214446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3143240" y="5286388"/>
            <a:ext cx="1643074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6715140" y="5286388"/>
            <a:ext cx="1214446" cy="158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4462567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924475"/>
          </a:xfrm>
        </p:spPr>
        <p:txBody>
          <a:bodyPr/>
          <a:lstStyle/>
          <a:p>
            <a:pPr algn="ctr"/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  <a:latin typeface="Lucida Handwriting" pitchFamily="66" charset="0"/>
              </a:rPr>
              <a:t>Doplňte  </a:t>
            </a:r>
            <a:r>
              <a:rPr lang="cs-CZ" sz="2800" dirty="0" err="1" smtClean="0">
                <a:solidFill>
                  <a:schemeClr val="accent5">
                    <a:lumMod val="50000"/>
                  </a:schemeClr>
                </a:solidFill>
                <a:latin typeface="Lucida Handwriting" pitchFamily="66" charset="0"/>
              </a:rPr>
              <a:t>y,ý</a:t>
            </a: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  <a:latin typeface="Lucida Handwriting" pitchFamily="66" charset="0"/>
              </a:rPr>
              <a:t>  nebo  </a:t>
            </a:r>
            <a:r>
              <a:rPr lang="cs-CZ" sz="2800" dirty="0" err="1" smtClean="0">
                <a:solidFill>
                  <a:schemeClr val="accent5">
                    <a:lumMod val="50000"/>
                  </a:schemeClr>
                </a:solidFill>
                <a:latin typeface="Lucida Handwriting" pitchFamily="66" charset="0"/>
              </a:rPr>
              <a:t>i,í</a:t>
            </a: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  <a:latin typeface="Lucida Handwriting" pitchFamily="66" charset="0"/>
              </a:rPr>
              <a:t>  a  zdůvodněte.</a:t>
            </a:r>
            <a:endParaRPr lang="cs-CZ" sz="2800" dirty="0">
              <a:solidFill>
                <a:schemeClr val="accent5">
                  <a:lumMod val="50000"/>
                </a:schemeClr>
              </a:solidFill>
              <a:latin typeface="Lucida Handwriting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628800"/>
            <a:ext cx="835292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kdyb</a:t>
            </a:r>
            <a:r>
              <a:rPr lang="cs-CZ" sz="2800" dirty="0" smtClean="0"/>
              <a:t>_ch se nevrátila,  </a:t>
            </a:r>
            <a:r>
              <a:rPr lang="cs-CZ" sz="2800" dirty="0" err="1" smtClean="0"/>
              <a:t>pob</a:t>
            </a:r>
            <a:r>
              <a:rPr lang="cs-CZ" sz="2800" dirty="0" smtClean="0"/>
              <a:t>_vat mezi přáteli, b_</a:t>
            </a:r>
            <a:r>
              <a:rPr lang="cs-CZ" sz="2800" dirty="0" err="1" smtClean="0"/>
              <a:t>valo</a:t>
            </a:r>
            <a:r>
              <a:rPr lang="cs-CZ" sz="2800" dirty="0" smtClean="0"/>
              <a:t> pěkněji,  auto se mi </a:t>
            </a:r>
            <a:r>
              <a:rPr lang="cs-CZ" sz="2800" dirty="0" err="1" smtClean="0"/>
              <a:t>líb</a:t>
            </a:r>
            <a:r>
              <a:rPr lang="cs-CZ" sz="2800" dirty="0" smtClean="0"/>
              <a:t>_</a:t>
            </a:r>
            <a:r>
              <a:rPr lang="cs-CZ" sz="2800" dirty="0" err="1" smtClean="0"/>
              <a:t>lo</a:t>
            </a:r>
            <a:r>
              <a:rPr lang="cs-CZ" sz="2800" dirty="0" smtClean="0"/>
              <a:t>, </a:t>
            </a:r>
            <a:r>
              <a:rPr lang="cs-CZ" sz="2800" dirty="0" err="1" smtClean="0"/>
              <a:t>slíb</a:t>
            </a:r>
            <a:r>
              <a:rPr lang="cs-CZ" sz="2800" dirty="0" smtClean="0"/>
              <a:t>_l přijít, b_</a:t>
            </a:r>
            <a:r>
              <a:rPr lang="cs-CZ" sz="2800" dirty="0" err="1" smtClean="0"/>
              <a:t>lý</a:t>
            </a:r>
            <a:r>
              <a:rPr lang="cs-CZ" sz="2800" dirty="0" smtClean="0"/>
              <a:t> ubrousek, ob_</a:t>
            </a:r>
            <a:r>
              <a:rPr lang="cs-CZ" sz="2800" dirty="0" err="1" smtClean="0"/>
              <a:t>čejná</a:t>
            </a:r>
            <a:r>
              <a:rPr lang="cs-CZ" sz="2800" dirty="0" smtClean="0"/>
              <a:t> tužka, neb_j toho psa, hodiny </a:t>
            </a:r>
            <a:r>
              <a:rPr lang="cs-CZ" sz="2800" dirty="0" err="1" smtClean="0"/>
              <a:t>odb</a:t>
            </a:r>
            <a:r>
              <a:rPr lang="cs-CZ" sz="2800" dirty="0" smtClean="0"/>
              <a:t>_</a:t>
            </a:r>
            <a:r>
              <a:rPr lang="cs-CZ" sz="2800" dirty="0" err="1" smtClean="0"/>
              <a:t>ly</a:t>
            </a:r>
            <a:r>
              <a:rPr lang="cs-CZ" sz="2800" dirty="0" smtClean="0"/>
              <a:t>, </a:t>
            </a:r>
            <a:r>
              <a:rPr lang="cs-CZ" sz="2800" dirty="0" err="1" smtClean="0"/>
              <a:t>kob</a:t>
            </a:r>
            <a:r>
              <a:rPr lang="cs-CZ" sz="2800" dirty="0" smtClean="0"/>
              <a:t>_</a:t>
            </a:r>
            <a:r>
              <a:rPr lang="cs-CZ" sz="2800" dirty="0" err="1" smtClean="0"/>
              <a:t>lka</a:t>
            </a:r>
            <a:r>
              <a:rPr lang="cs-CZ" sz="2800" dirty="0" smtClean="0"/>
              <a:t> hopsá, moc b_</a:t>
            </a:r>
            <a:r>
              <a:rPr lang="cs-CZ" sz="2800" dirty="0" err="1" smtClean="0"/>
              <a:t>tů</a:t>
            </a:r>
            <a:r>
              <a:rPr lang="cs-CZ" sz="2800" dirty="0" smtClean="0"/>
              <a:t>, </a:t>
            </a:r>
            <a:r>
              <a:rPr lang="cs-CZ" sz="2800" dirty="0" err="1" smtClean="0"/>
              <a:t>vyb</a:t>
            </a:r>
            <a:r>
              <a:rPr lang="cs-CZ" sz="2800" dirty="0" smtClean="0"/>
              <a:t>_</a:t>
            </a:r>
            <a:r>
              <a:rPr lang="cs-CZ" sz="2800" dirty="0" err="1" smtClean="0"/>
              <a:t>há</a:t>
            </a:r>
            <a:r>
              <a:rPr lang="cs-CZ" sz="2800" dirty="0" smtClean="0"/>
              <a:t> z bloků, </a:t>
            </a:r>
            <a:r>
              <a:rPr lang="cs-CZ" sz="2800" dirty="0" err="1" smtClean="0"/>
              <a:t>nab</a:t>
            </a:r>
            <a:r>
              <a:rPr lang="cs-CZ" sz="2800" dirty="0" smtClean="0"/>
              <a:t>_</a:t>
            </a:r>
            <a:r>
              <a:rPr lang="cs-CZ" sz="2800" dirty="0" err="1" smtClean="0"/>
              <a:t>zíme</a:t>
            </a:r>
            <a:r>
              <a:rPr lang="cs-CZ" sz="2800" dirty="0" smtClean="0"/>
              <a:t> nové zboží, dětské nádob_</a:t>
            </a:r>
            <a:r>
              <a:rPr lang="cs-CZ" sz="2800" dirty="0" err="1" smtClean="0"/>
              <a:t>čko</a:t>
            </a:r>
            <a:r>
              <a:rPr lang="cs-CZ" sz="2800" dirty="0" smtClean="0"/>
              <a:t>, </a:t>
            </a:r>
            <a:r>
              <a:rPr lang="cs-CZ" sz="2800" dirty="0" err="1" smtClean="0"/>
              <a:t>zb</a:t>
            </a:r>
            <a:r>
              <a:rPr lang="cs-CZ" sz="2800" dirty="0" smtClean="0"/>
              <a:t>_tečně se zlob_l, </a:t>
            </a:r>
            <a:r>
              <a:rPr lang="cs-CZ" sz="2800" dirty="0" err="1" smtClean="0"/>
              <a:t>sb</a:t>
            </a:r>
            <a:r>
              <a:rPr lang="cs-CZ" sz="2800" dirty="0" smtClean="0"/>
              <a:t>_</a:t>
            </a:r>
            <a:r>
              <a:rPr lang="cs-CZ" sz="2800" dirty="0" err="1" smtClean="0"/>
              <a:t>rka</a:t>
            </a:r>
            <a:r>
              <a:rPr lang="cs-CZ" sz="2800" dirty="0" smtClean="0"/>
              <a:t> známek, b_t unavený, silný b_č, neb_dlím tam, B_</a:t>
            </a:r>
            <a:r>
              <a:rPr lang="cs-CZ" sz="2800" dirty="0" err="1" smtClean="0"/>
              <a:t>džov</a:t>
            </a:r>
            <a:r>
              <a:rPr lang="cs-CZ" sz="2800" dirty="0" smtClean="0"/>
              <a:t>, bab_</a:t>
            </a:r>
            <a:r>
              <a:rPr lang="cs-CZ" sz="2800" dirty="0" err="1" smtClean="0"/>
              <a:t>ka</a:t>
            </a:r>
            <a:r>
              <a:rPr lang="cs-CZ" sz="2800" dirty="0" smtClean="0"/>
              <a:t>, vojáci dob_li území, </a:t>
            </a:r>
            <a:r>
              <a:rPr lang="cs-CZ" sz="2800" dirty="0" err="1" smtClean="0"/>
              <a:t>pob</a:t>
            </a:r>
            <a:r>
              <a:rPr lang="cs-CZ" sz="2800" dirty="0" smtClean="0"/>
              <a:t>_l všechny mouchy</a:t>
            </a:r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42976" y="1643050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14810" y="1643050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ý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58016" y="1643050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ý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43306" y="2071678"/>
            <a:ext cx="214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14876" y="2071678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72198" y="2071678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57224" y="2500306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86116" y="250030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643702" y="250030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715272" y="250030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285984" y="2928934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428992" y="2928934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86446" y="2928934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357422" y="335756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500430" y="3357562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643570" y="3357562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357950" y="3357562"/>
            <a:ext cx="214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42910" y="378619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ý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214678" y="3786190"/>
            <a:ext cx="214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214810" y="378619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000760" y="3786190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500958" y="378619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928794" y="4214818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929058" y="4214818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86279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00"/>
                            </p:stCondLst>
                            <p:childTnLst>
                              <p:par>
                                <p:cTn id="1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Obrázky použité z :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785926"/>
            <a:ext cx="9144000" cy="4051437"/>
          </a:xfrm>
        </p:spPr>
        <p:txBody>
          <a:bodyPr>
            <a:normAutofit/>
          </a:bodyPr>
          <a:lstStyle/>
          <a:p>
            <a:r>
              <a:rPr lang="cs-CZ" sz="1000" dirty="0" smtClean="0">
                <a:hlinkClick r:id="rId2"/>
              </a:rPr>
              <a:t>http://office.</a:t>
            </a:r>
            <a:r>
              <a:rPr lang="cs-CZ" sz="1000" dirty="0" err="1" smtClean="0">
                <a:hlinkClick r:id="rId2"/>
              </a:rPr>
              <a:t>microsoft.com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cs</a:t>
            </a:r>
            <a:r>
              <a:rPr lang="cs-CZ" sz="1000" dirty="0" smtClean="0">
                <a:hlinkClick r:id="rId2"/>
              </a:rPr>
              <a:t>-</a:t>
            </a:r>
            <a:r>
              <a:rPr lang="cs-CZ" sz="1000" dirty="0" err="1" smtClean="0">
                <a:hlinkClick r:id="rId2"/>
              </a:rPr>
              <a:t>cz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images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results.aspx</a:t>
            </a:r>
            <a:r>
              <a:rPr lang="cs-CZ" sz="1000" dirty="0" smtClean="0">
                <a:hlinkClick r:id="rId2"/>
              </a:rPr>
              <a:t>?</a:t>
            </a:r>
            <a:r>
              <a:rPr lang="cs-CZ" sz="1000" dirty="0" err="1" smtClean="0">
                <a:hlinkClick r:id="rId2"/>
              </a:rPr>
              <a:t>qu</a:t>
            </a:r>
            <a:r>
              <a:rPr lang="cs-CZ" sz="1000" dirty="0" smtClean="0">
                <a:hlinkClick r:id="rId2"/>
              </a:rPr>
              <a:t>=</a:t>
            </a:r>
            <a:r>
              <a:rPr lang="cs-CZ" sz="1000" dirty="0" err="1" smtClean="0">
                <a:hlinkClick r:id="rId2"/>
              </a:rPr>
              <a:t>hamlet</a:t>
            </a:r>
            <a:r>
              <a:rPr lang="cs-CZ" sz="1000" dirty="0" smtClean="0">
                <a:hlinkClick r:id="rId2"/>
              </a:rPr>
              <a:t>&amp;ex=1&amp;</a:t>
            </a:r>
            <a:r>
              <a:rPr lang="cs-CZ" sz="1000" dirty="0" err="1" smtClean="0">
                <a:hlinkClick r:id="rId2"/>
              </a:rPr>
              <a:t>origin</a:t>
            </a:r>
            <a:r>
              <a:rPr lang="cs-CZ" sz="1000" dirty="0" smtClean="0">
                <a:hlinkClick r:id="rId2"/>
              </a:rPr>
              <a:t>=FX010132103#</a:t>
            </a:r>
            <a:r>
              <a:rPr lang="cs-CZ" sz="1000" dirty="0" err="1" smtClean="0">
                <a:hlinkClick r:id="rId2"/>
              </a:rPr>
              <a:t>ai</a:t>
            </a:r>
            <a:r>
              <a:rPr lang="cs-CZ" sz="1000" dirty="0" smtClean="0">
                <a:hlinkClick r:id="rId2"/>
              </a:rPr>
              <a:t>:MC900334170|</a:t>
            </a:r>
            <a:endParaRPr lang="cs-CZ" sz="1000" dirty="0" smtClean="0"/>
          </a:p>
          <a:p>
            <a:r>
              <a:rPr lang="cs-CZ" sz="1000" dirty="0" smtClean="0">
                <a:hlinkClick r:id="rId3"/>
              </a:rPr>
              <a:t>http://office.</a:t>
            </a:r>
            <a:r>
              <a:rPr lang="cs-CZ" sz="1000" dirty="0" err="1" smtClean="0">
                <a:hlinkClick r:id="rId3"/>
              </a:rPr>
              <a:t>microsoft.com</a:t>
            </a:r>
            <a:r>
              <a:rPr lang="cs-CZ" sz="1000" dirty="0" smtClean="0">
                <a:hlinkClick r:id="rId3"/>
              </a:rPr>
              <a:t>/</a:t>
            </a:r>
            <a:r>
              <a:rPr lang="cs-CZ" sz="1000" dirty="0" err="1" smtClean="0">
                <a:hlinkClick r:id="rId3"/>
              </a:rPr>
              <a:t>cs</a:t>
            </a:r>
            <a:r>
              <a:rPr lang="cs-CZ" sz="1000" dirty="0" smtClean="0">
                <a:hlinkClick r:id="rId3"/>
              </a:rPr>
              <a:t>-</a:t>
            </a:r>
            <a:r>
              <a:rPr lang="cs-CZ" sz="1000" dirty="0" err="1" smtClean="0">
                <a:hlinkClick r:id="rId3"/>
              </a:rPr>
              <a:t>cz</a:t>
            </a:r>
            <a:r>
              <a:rPr lang="cs-CZ" sz="1000" dirty="0" smtClean="0">
                <a:hlinkClick r:id="rId3"/>
              </a:rPr>
              <a:t>/</a:t>
            </a:r>
            <a:r>
              <a:rPr lang="cs-CZ" sz="1000" dirty="0" err="1" smtClean="0">
                <a:hlinkClick r:id="rId3"/>
              </a:rPr>
              <a:t>images</a:t>
            </a:r>
            <a:r>
              <a:rPr lang="cs-CZ" sz="1000" dirty="0" smtClean="0">
                <a:hlinkClick r:id="rId3"/>
              </a:rPr>
              <a:t>/</a:t>
            </a:r>
            <a:r>
              <a:rPr lang="cs-CZ" sz="1000" dirty="0" err="1" smtClean="0">
                <a:hlinkClick r:id="rId3"/>
              </a:rPr>
              <a:t>results.aspx</a:t>
            </a:r>
            <a:r>
              <a:rPr lang="cs-CZ" sz="1000" dirty="0" smtClean="0">
                <a:hlinkClick r:id="rId3"/>
              </a:rPr>
              <a:t>?</a:t>
            </a:r>
            <a:r>
              <a:rPr lang="cs-CZ" sz="1000" dirty="0" err="1" smtClean="0">
                <a:hlinkClick r:id="rId3"/>
              </a:rPr>
              <a:t>qu</a:t>
            </a:r>
            <a:r>
              <a:rPr lang="cs-CZ" sz="1000" dirty="0" smtClean="0">
                <a:hlinkClick r:id="rId3"/>
              </a:rPr>
              <a:t>=box&amp;ex=1#</a:t>
            </a:r>
            <a:r>
              <a:rPr lang="cs-CZ" sz="1000" dirty="0" err="1" smtClean="0">
                <a:hlinkClick r:id="rId3"/>
              </a:rPr>
              <a:t>ai</a:t>
            </a:r>
            <a:r>
              <a:rPr lang="cs-CZ" sz="1000" dirty="0" smtClean="0">
                <a:hlinkClick r:id="rId3"/>
              </a:rPr>
              <a:t>:MC900079250|</a:t>
            </a:r>
            <a:r>
              <a:rPr lang="cs-CZ" sz="1000" dirty="0" err="1" smtClean="0">
                <a:hlinkClick r:id="rId3"/>
              </a:rPr>
              <a:t>mt</a:t>
            </a:r>
            <a:r>
              <a:rPr lang="cs-CZ" sz="1000" dirty="0" smtClean="0">
                <a:hlinkClick r:id="rId3"/>
              </a:rPr>
              <a:t>:1,3|</a:t>
            </a:r>
            <a:endParaRPr lang="cs-CZ" sz="1000" dirty="0" smtClean="0"/>
          </a:p>
          <a:p>
            <a:r>
              <a:rPr lang="cs-CZ" sz="1000" dirty="0" smtClean="0">
                <a:hlinkClick r:id="rId4"/>
              </a:rPr>
              <a:t>http://office.</a:t>
            </a:r>
            <a:r>
              <a:rPr lang="cs-CZ" sz="1000" dirty="0" err="1" smtClean="0">
                <a:hlinkClick r:id="rId4"/>
              </a:rPr>
              <a:t>microsoft.com</a:t>
            </a:r>
            <a:r>
              <a:rPr lang="cs-CZ" sz="1000" dirty="0" smtClean="0">
                <a:hlinkClick r:id="rId4"/>
              </a:rPr>
              <a:t>/</a:t>
            </a:r>
            <a:r>
              <a:rPr lang="cs-CZ" sz="1000" dirty="0" err="1" smtClean="0">
                <a:hlinkClick r:id="rId4"/>
              </a:rPr>
              <a:t>cs</a:t>
            </a:r>
            <a:r>
              <a:rPr lang="cs-CZ" sz="1000" dirty="0" smtClean="0">
                <a:hlinkClick r:id="rId4"/>
              </a:rPr>
              <a:t>-</a:t>
            </a:r>
            <a:r>
              <a:rPr lang="cs-CZ" sz="1000" dirty="0" err="1" smtClean="0">
                <a:hlinkClick r:id="rId4"/>
              </a:rPr>
              <a:t>cz</a:t>
            </a:r>
            <a:r>
              <a:rPr lang="cs-CZ" sz="1000" dirty="0" smtClean="0">
                <a:hlinkClick r:id="rId4"/>
              </a:rPr>
              <a:t>/</a:t>
            </a:r>
            <a:r>
              <a:rPr lang="cs-CZ" sz="1000" dirty="0" err="1" smtClean="0">
                <a:hlinkClick r:id="rId4"/>
              </a:rPr>
              <a:t>images</a:t>
            </a:r>
            <a:r>
              <a:rPr lang="cs-CZ" sz="1000" dirty="0" smtClean="0">
                <a:hlinkClick r:id="rId4"/>
              </a:rPr>
              <a:t>/</a:t>
            </a:r>
            <a:r>
              <a:rPr lang="cs-CZ" sz="1000" dirty="0" err="1" smtClean="0">
                <a:hlinkClick r:id="rId4"/>
              </a:rPr>
              <a:t>results.aspx</a:t>
            </a:r>
            <a:r>
              <a:rPr lang="cs-CZ" sz="1000" dirty="0" smtClean="0">
                <a:hlinkClick r:id="rId4"/>
              </a:rPr>
              <a:t>?</a:t>
            </a:r>
            <a:r>
              <a:rPr lang="cs-CZ" sz="1000" dirty="0" err="1" smtClean="0">
                <a:hlinkClick r:id="rId4"/>
              </a:rPr>
              <a:t>qu</a:t>
            </a:r>
            <a:r>
              <a:rPr lang="cs-CZ" sz="1000" dirty="0" smtClean="0">
                <a:hlinkClick r:id="rId4"/>
              </a:rPr>
              <a:t>=BATERIE&amp;ex=1#</a:t>
            </a:r>
            <a:r>
              <a:rPr lang="cs-CZ" sz="1000" dirty="0" err="1" smtClean="0">
                <a:hlinkClick r:id="rId4"/>
              </a:rPr>
              <a:t>ai</a:t>
            </a:r>
            <a:r>
              <a:rPr lang="cs-CZ" sz="1000" dirty="0" smtClean="0">
                <a:hlinkClick r:id="rId4"/>
              </a:rPr>
              <a:t>:MC900432643|</a:t>
            </a:r>
            <a:endParaRPr lang="cs-CZ" sz="1000" dirty="0" smtClean="0"/>
          </a:p>
          <a:p>
            <a:r>
              <a:rPr lang="cs-CZ" sz="1000" dirty="0" smtClean="0">
                <a:hlinkClick r:id="rId5"/>
              </a:rPr>
              <a:t>http://office.</a:t>
            </a:r>
            <a:r>
              <a:rPr lang="cs-CZ" sz="1000" dirty="0" err="1" smtClean="0">
                <a:hlinkClick r:id="rId5"/>
              </a:rPr>
              <a:t>microsoft.com</a:t>
            </a:r>
            <a:r>
              <a:rPr lang="cs-CZ" sz="1000" dirty="0" smtClean="0">
                <a:hlinkClick r:id="rId5"/>
              </a:rPr>
              <a:t>/</a:t>
            </a:r>
            <a:r>
              <a:rPr lang="cs-CZ" sz="1000" dirty="0" err="1" smtClean="0">
                <a:hlinkClick r:id="rId5"/>
              </a:rPr>
              <a:t>cs</a:t>
            </a:r>
            <a:r>
              <a:rPr lang="cs-CZ" sz="1000" dirty="0" smtClean="0">
                <a:hlinkClick r:id="rId5"/>
              </a:rPr>
              <a:t>-</a:t>
            </a:r>
            <a:r>
              <a:rPr lang="cs-CZ" sz="1000" dirty="0" err="1" smtClean="0">
                <a:hlinkClick r:id="rId5"/>
              </a:rPr>
              <a:t>cz</a:t>
            </a:r>
            <a:r>
              <a:rPr lang="cs-CZ" sz="1000" dirty="0" smtClean="0">
                <a:hlinkClick r:id="rId5"/>
              </a:rPr>
              <a:t>/</a:t>
            </a:r>
            <a:r>
              <a:rPr lang="cs-CZ" sz="1000" dirty="0" err="1" smtClean="0">
                <a:hlinkClick r:id="rId5"/>
              </a:rPr>
              <a:t>images</a:t>
            </a:r>
            <a:r>
              <a:rPr lang="cs-CZ" sz="1000" dirty="0" smtClean="0">
                <a:hlinkClick r:id="rId5"/>
              </a:rPr>
              <a:t>/</a:t>
            </a:r>
            <a:r>
              <a:rPr lang="cs-CZ" sz="1000" dirty="0" err="1" smtClean="0">
                <a:hlinkClick r:id="rId5"/>
              </a:rPr>
              <a:t>results.aspx</a:t>
            </a:r>
            <a:r>
              <a:rPr lang="cs-CZ" sz="1000" dirty="0" smtClean="0">
                <a:hlinkClick r:id="rId5"/>
              </a:rPr>
              <a:t>?</a:t>
            </a:r>
            <a:r>
              <a:rPr lang="cs-CZ" sz="1000" dirty="0" err="1" smtClean="0">
                <a:hlinkClick r:id="rId5"/>
              </a:rPr>
              <a:t>qu</a:t>
            </a:r>
            <a:r>
              <a:rPr lang="cs-CZ" sz="1000" dirty="0" smtClean="0">
                <a:hlinkClick r:id="rId5"/>
              </a:rPr>
              <a:t>=</a:t>
            </a:r>
            <a:r>
              <a:rPr lang="cs-CZ" sz="1000" dirty="0" err="1" smtClean="0">
                <a:hlinkClick r:id="rId5"/>
              </a:rPr>
              <a:t>pen</a:t>
            </a:r>
            <a:r>
              <a:rPr lang="cs-CZ" sz="1000" dirty="0" smtClean="0">
                <a:hlinkClick r:id="rId5"/>
              </a:rPr>
              <a:t>%C3%</a:t>
            </a:r>
            <a:r>
              <a:rPr lang="cs-CZ" sz="1000" dirty="0" err="1" smtClean="0">
                <a:hlinkClick r:id="rId5"/>
              </a:rPr>
              <a:t>ADze</a:t>
            </a:r>
            <a:r>
              <a:rPr lang="cs-CZ" sz="1000" dirty="0" smtClean="0">
                <a:hlinkClick r:id="rId5"/>
              </a:rPr>
              <a:t>&amp;ex=1#</a:t>
            </a:r>
            <a:r>
              <a:rPr lang="cs-CZ" sz="1000" dirty="0" err="1" smtClean="0">
                <a:hlinkClick r:id="rId5"/>
              </a:rPr>
              <a:t>ai</a:t>
            </a:r>
            <a:r>
              <a:rPr lang="cs-CZ" sz="1000" dirty="0" smtClean="0">
                <a:hlinkClick r:id="rId5"/>
              </a:rPr>
              <a:t>:MC900440391|</a:t>
            </a:r>
            <a:r>
              <a:rPr lang="cs-CZ" sz="1000" dirty="0" err="1" smtClean="0">
                <a:hlinkClick r:id="rId5"/>
              </a:rPr>
              <a:t>mt</a:t>
            </a:r>
            <a:r>
              <a:rPr lang="cs-CZ" sz="1000" dirty="0" smtClean="0">
                <a:hlinkClick r:id="rId5"/>
              </a:rPr>
              <a:t>:1|</a:t>
            </a:r>
            <a:endParaRPr lang="cs-CZ" sz="1000" dirty="0" smtClean="0"/>
          </a:p>
          <a:p>
            <a:r>
              <a:rPr lang="cs-CZ" sz="1000" dirty="0" smtClean="0">
                <a:hlinkClick r:id="rId6"/>
              </a:rPr>
              <a:t>http://office.</a:t>
            </a:r>
            <a:r>
              <a:rPr lang="cs-CZ" sz="1000" dirty="0" err="1" smtClean="0">
                <a:hlinkClick r:id="rId6"/>
              </a:rPr>
              <a:t>microsoft.com</a:t>
            </a:r>
            <a:r>
              <a:rPr lang="cs-CZ" sz="1000" dirty="0" smtClean="0">
                <a:hlinkClick r:id="rId6"/>
              </a:rPr>
              <a:t>/</a:t>
            </a:r>
            <a:r>
              <a:rPr lang="cs-CZ" sz="1000" dirty="0" err="1" smtClean="0">
                <a:hlinkClick r:id="rId6"/>
              </a:rPr>
              <a:t>cs</a:t>
            </a:r>
            <a:r>
              <a:rPr lang="cs-CZ" sz="1000" dirty="0" smtClean="0">
                <a:hlinkClick r:id="rId6"/>
              </a:rPr>
              <a:t>-</a:t>
            </a:r>
            <a:r>
              <a:rPr lang="cs-CZ" sz="1000" dirty="0" err="1" smtClean="0">
                <a:hlinkClick r:id="rId6"/>
              </a:rPr>
              <a:t>cz</a:t>
            </a:r>
            <a:r>
              <a:rPr lang="cs-CZ" sz="1000" dirty="0" smtClean="0">
                <a:hlinkClick r:id="rId6"/>
              </a:rPr>
              <a:t>/</a:t>
            </a:r>
            <a:r>
              <a:rPr lang="cs-CZ" sz="1000" dirty="0" err="1" smtClean="0">
                <a:hlinkClick r:id="rId6"/>
              </a:rPr>
              <a:t>images</a:t>
            </a:r>
            <a:r>
              <a:rPr lang="cs-CZ" sz="1000" dirty="0" smtClean="0">
                <a:hlinkClick r:id="rId6"/>
              </a:rPr>
              <a:t>/</a:t>
            </a:r>
            <a:r>
              <a:rPr lang="cs-CZ" sz="1000" dirty="0" err="1" smtClean="0">
                <a:hlinkClick r:id="rId6"/>
              </a:rPr>
              <a:t>results.aspx</a:t>
            </a:r>
            <a:r>
              <a:rPr lang="cs-CZ" sz="1000" dirty="0" smtClean="0">
                <a:hlinkClick r:id="rId6"/>
              </a:rPr>
              <a:t>?</a:t>
            </a:r>
            <a:r>
              <a:rPr lang="cs-CZ" sz="1000" dirty="0" err="1" smtClean="0">
                <a:hlinkClick r:id="rId6"/>
              </a:rPr>
              <a:t>qu</a:t>
            </a:r>
            <a:r>
              <a:rPr lang="cs-CZ" sz="1000" dirty="0" smtClean="0">
                <a:hlinkClick r:id="rId6"/>
              </a:rPr>
              <a:t>=PAPOU%C5%A0EK&amp;ex=1#</a:t>
            </a:r>
            <a:r>
              <a:rPr lang="cs-CZ" sz="1000" dirty="0" err="1" smtClean="0">
                <a:hlinkClick r:id="rId6"/>
              </a:rPr>
              <a:t>ai</a:t>
            </a:r>
            <a:r>
              <a:rPr lang="cs-CZ" sz="1000" dirty="0" smtClean="0">
                <a:hlinkClick r:id="rId6"/>
              </a:rPr>
              <a:t>:MC900192267|</a:t>
            </a:r>
            <a:r>
              <a:rPr lang="cs-CZ" sz="1000" dirty="0" err="1" smtClean="0">
                <a:hlinkClick r:id="rId6"/>
              </a:rPr>
              <a:t>mt</a:t>
            </a:r>
            <a:r>
              <a:rPr lang="cs-CZ" sz="1000" dirty="0" smtClean="0">
                <a:hlinkClick r:id="rId6"/>
              </a:rPr>
              <a:t>:1|</a:t>
            </a:r>
            <a:endParaRPr lang="cs-CZ" sz="1000" dirty="0" smtClean="0"/>
          </a:p>
          <a:p>
            <a:r>
              <a:rPr lang="cs-CZ" sz="1000" dirty="0" smtClean="0">
                <a:hlinkClick r:id="rId7"/>
              </a:rPr>
              <a:t>http://office.</a:t>
            </a:r>
            <a:r>
              <a:rPr lang="cs-CZ" sz="1000" dirty="0" err="1" smtClean="0">
                <a:hlinkClick r:id="rId7"/>
              </a:rPr>
              <a:t>microsoft.com</a:t>
            </a:r>
            <a:r>
              <a:rPr lang="cs-CZ" sz="1000" dirty="0" smtClean="0">
                <a:hlinkClick r:id="rId7"/>
              </a:rPr>
              <a:t>/</a:t>
            </a:r>
            <a:r>
              <a:rPr lang="cs-CZ" sz="1000" dirty="0" err="1" smtClean="0">
                <a:hlinkClick r:id="rId7"/>
              </a:rPr>
              <a:t>cs</a:t>
            </a:r>
            <a:r>
              <a:rPr lang="cs-CZ" sz="1000" dirty="0" smtClean="0">
                <a:hlinkClick r:id="rId7"/>
              </a:rPr>
              <a:t>-</a:t>
            </a:r>
            <a:r>
              <a:rPr lang="cs-CZ" sz="1000" dirty="0" err="1" smtClean="0">
                <a:hlinkClick r:id="rId7"/>
              </a:rPr>
              <a:t>cz</a:t>
            </a:r>
            <a:r>
              <a:rPr lang="cs-CZ" sz="1000" dirty="0" smtClean="0">
                <a:hlinkClick r:id="rId7"/>
              </a:rPr>
              <a:t>/</a:t>
            </a:r>
            <a:r>
              <a:rPr lang="cs-CZ" sz="1000" dirty="0" err="1" smtClean="0">
                <a:hlinkClick r:id="rId7"/>
              </a:rPr>
              <a:t>images</a:t>
            </a:r>
            <a:r>
              <a:rPr lang="cs-CZ" sz="1000" dirty="0" smtClean="0">
                <a:hlinkClick r:id="rId7"/>
              </a:rPr>
              <a:t>/</a:t>
            </a:r>
            <a:r>
              <a:rPr lang="cs-CZ" sz="1000" dirty="0" err="1" smtClean="0">
                <a:hlinkClick r:id="rId7"/>
              </a:rPr>
              <a:t>results.aspx</a:t>
            </a:r>
            <a:r>
              <a:rPr lang="cs-CZ" sz="1000" dirty="0" smtClean="0">
                <a:hlinkClick r:id="rId7"/>
              </a:rPr>
              <a:t>?</a:t>
            </a:r>
            <a:r>
              <a:rPr lang="cs-CZ" sz="1000" dirty="0" err="1" smtClean="0">
                <a:hlinkClick r:id="rId7"/>
              </a:rPr>
              <a:t>qu</a:t>
            </a:r>
            <a:r>
              <a:rPr lang="cs-CZ" sz="1000" dirty="0" smtClean="0">
                <a:hlinkClick r:id="rId7"/>
              </a:rPr>
              <a:t>=pal%C3%A1c&amp;ex=1#</a:t>
            </a:r>
            <a:r>
              <a:rPr lang="cs-CZ" sz="1000" dirty="0" err="1" smtClean="0">
                <a:hlinkClick r:id="rId7"/>
              </a:rPr>
              <a:t>ai</a:t>
            </a:r>
            <a:r>
              <a:rPr lang="cs-CZ" sz="1000" dirty="0" smtClean="0">
                <a:hlinkClick r:id="rId7"/>
              </a:rPr>
              <a:t>:MC900194218|</a:t>
            </a:r>
            <a:r>
              <a:rPr lang="cs-CZ" sz="1000" dirty="0" err="1" smtClean="0">
                <a:hlinkClick r:id="rId7"/>
              </a:rPr>
              <a:t>mt</a:t>
            </a:r>
            <a:r>
              <a:rPr lang="cs-CZ" sz="1000" dirty="0" smtClean="0">
                <a:hlinkClick r:id="rId7"/>
              </a:rPr>
              <a:t>:1|</a:t>
            </a:r>
            <a:endParaRPr lang="cs-CZ" sz="1000" dirty="0" smtClean="0"/>
          </a:p>
          <a:p>
            <a:r>
              <a:rPr lang="cs-CZ" sz="1000" dirty="0" smtClean="0">
                <a:hlinkClick r:id="rId8"/>
              </a:rPr>
              <a:t>http://office.</a:t>
            </a:r>
            <a:r>
              <a:rPr lang="cs-CZ" sz="1000" dirty="0" err="1" smtClean="0">
                <a:hlinkClick r:id="rId8"/>
              </a:rPr>
              <a:t>microsoft.com</a:t>
            </a:r>
            <a:r>
              <a:rPr lang="cs-CZ" sz="1000" dirty="0" smtClean="0">
                <a:hlinkClick r:id="rId8"/>
              </a:rPr>
              <a:t>/</a:t>
            </a:r>
            <a:r>
              <a:rPr lang="cs-CZ" sz="1000" dirty="0" err="1" smtClean="0">
                <a:hlinkClick r:id="rId8"/>
              </a:rPr>
              <a:t>cs</a:t>
            </a:r>
            <a:r>
              <a:rPr lang="cs-CZ" sz="1000" dirty="0" smtClean="0">
                <a:hlinkClick r:id="rId8"/>
              </a:rPr>
              <a:t>-</a:t>
            </a:r>
            <a:r>
              <a:rPr lang="cs-CZ" sz="1000" dirty="0" err="1" smtClean="0">
                <a:hlinkClick r:id="rId8"/>
              </a:rPr>
              <a:t>cz</a:t>
            </a:r>
            <a:r>
              <a:rPr lang="cs-CZ" sz="1000" dirty="0" smtClean="0">
                <a:hlinkClick r:id="rId8"/>
              </a:rPr>
              <a:t>/</a:t>
            </a:r>
            <a:r>
              <a:rPr lang="cs-CZ" sz="1000" dirty="0" err="1" smtClean="0">
                <a:hlinkClick r:id="rId8"/>
              </a:rPr>
              <a:t>images</a:t>
            </a:r>
            <a:r>
              <a:rPr lang="cs-CZ" sz="1000" dirty="0" smtClean="0">
                <a:hlinkClick r:id="rId8"/>
              </a:rPr>
              <a:t>/</a:t>
            </a:r>
            <a:r>
              <a:rPr lang="cs-CZ" sz="1000" dirty="0" err="1" smtClean="0">
                <a:hlinkClick r:id="rId8"/>
              </a:rPr>
              <a:t>results.aspx</a:t>
            </a:r>
            <a:r>
              <a:rPr lang="cs-CZ" sz="1000" dirty="0" smtClean="0">
                <a:hlinkClick r:id="rId8"/>
              </a:rPr>
              <a:t>?</a:t>
            </a:r>
            <a:r>
              <a:rPr lang="cs-CZ" sz="1000" dirty="0" err="1" smtClean="0">
                <a:hlinkClick r:id="rId8"/>
              </a:rPr>
              <a:t>qu</a:t>
            </a:r>
            <a:r>
              <a:rPr lang="cs-CZ" sz="1000" dirty="0" smtClean="0">
                <a:hlinkClick r:id="rId8"/>
              </a:rPr>
              <a:t>=bylina&amp;ex=1#</a:t>
            </a:r>
            <a:r>
              <a:rPr lang="cs-CZ" sz="1000" dirty="0" err="1" smtClean="0">
                <a:hlinkClick r:id="rId8"/>
              </a:rPr>
              <a:t>ai</a:t>
            </a:r>
            <a:r>
              <a:rPr lang="cs-CZ" sz="1000" dirty="0" smtClean="0">
                <a:hlinkClick r:id="rId8"/>
              </a:rPr>
              <a:t>:MC900030169|</a:t>
            </a:r>
            <a:r>
              <a:rPr lang="cs-CZ" sz="1000" dirty="0" err="1" smtClean="0">
                <a:hlinkClick r:id="rId8"/>
              </a:rPr>
              <a:t>mt</a:t>
            </a:r>
            <a:r>
              <a:rPr lang="cs-CZ" sz="1000" dirty="0" smtClean="0">
                <a:hlinkClick r:id="rId8"/>
              </a:rPr>
              <a:t>:1|</a:t>
            </a:r>
            <a:endParaRPr lang="cs-CZ" sz="1000" dirty="0" smtClean="0"/>
          </a:p>
          <a:p>
            <a:r>
              <a:rPr lang="cs-CZ" sz="1000" dirty="0" smtClean="0">
                <a:hlinkClick r:id="rId9"/>
              </a:rPr>
              <a:t>http://office.</a:t>
            </a:r>
            <a:r>
              <a:rPr lang="cs-CZ" sz="1000" dirty="0" err="1" smtClean="0">
                <a:hlinkClick r:id="rId9"/>
              </a:rPr>
              <a:t>microsoft.com</a:t>
            </a:r>
            <a:r>
              <a:rPr lang="cs-CZ" sz="1000" dirty="0" smtClean="0">
                <a:hlinkClick r:id="rId9"/>
              </a:rPr>
              <a:t>/</a:t>
            </a:r>
            <a:r>
              <a:rPr lang="cs-CZ" sz="1000" dirty="0" err="1" smtClean="0">
                <a:hlinkClick r:id="rId9"/>
              </a:rPr>
              <a:t>cs</a:t>
            </a:r>
            <a:r>
              <a:rPr lang="cs-CZ" sz="1000" dirty="0" smtClean="0">
                <a:hlinkClick r:id="rId9"/>
              </a:rPr>
              <a:t>-</a:t>
            </a:r>
            <a:r>
              <a:rPr lang="cs-CZ" sz="1000" dirty="0" err="1" smtClean="0">
                <a:hlinkClick r:id="rId9"/>
              </a:rPr>
              <a:t>cz</a:t>
            </a:r>
            <a:r>
              <a:rPr lang="cs-CZ" sz="1000" dirty="0" smtClean="0">
                <a:hlinkClick r:id="rId9"/>
              </a:rPr>
              <a:t>/</a:t>
            </a:r>
            <a:r>
              <a:rPr lang="cs-CZ" sz="1000" dirty="0" err="1" smtClean="0">
                <a:hlinkClick r:id="rId9"/>
              </a:rPr>
              <a:t>images</a:t>
            </a:r>
            <a:r>
              <a:rPr lang="cs-CZ" sz="1000" dirty="0" smtClean="0">
                <a:hlinkClick r:id="rId9"/>
              </a:rPr>
              <a:t>/</a:t>
            </a:r>
            <a:r>
              <a:rPr lang="cs-CZ" sz="1000" dirty="0" err="1" smtClean="0">
                <a:hlinkClick r:id="rId9"/>
              </a:rPr>
              <a:t>results.aspx</a:t>
            </a:r>
            <a:r>
              <a:rPr lang="cs-CZ" sz="1000" dirty="0" smtClean="0">
                <a:hlinkClick r:id="rId9"/>
              </a:rPr>
              <a:t>?</a:t>
            </a:r>
            <a:r>
              <a:rPr lang="cs-CZ" sz="1000" dirty="0" err="1" smtClean="0">
                <a:hlinkClick r:id="rId9"/>
              </a:rPr>
              <a:t>qu</a:t>
            </a:r>
            <a:r>
              <a:rPr lang="cs-CZ" sz="1000" dirty="0" smtClean="0">
                <a:hlinkClick r:id="rId9"/>
              </a:rPr>
              <a:t>=%C4%8D%C3%A1p&amp;ex=1#</a:t>
            </a:r>
            <a:r>
              <a:rPr lang="cs-CZ" sz="1000" dirty="0" err="1" smtClean="0">
                <a:hlinkClick r:id="rId9"/>
              </a:rPr>
              <a:t>ai</a:t>
            </a:r>
            <a:r>
              <a:rPr lang="cs-CZ" sz="1000" dirty="0" smtClean="0">
                <a:hlinkClick r:id="rId9"/>
              </a:rPr>
              <a:t>:MC900426036|</a:t>
            </a:r>
            <a:endParaRPr lang="cs-CZ" sz="1000" dirty="0" smtClean="0"/>
          </a:p>
          <a:p>
            <a:r>
              <a:rPr lang="cs-CZ" sz="1000" dirty="0" smtClean="0">
                <a:hlinkClick r:id="rId10"/>
              </a:rPr>
              <a:t>http://office.</a:t>
            </a:r>
            <a:r>
              <a:rPr lang="cs-CZ" sz="1000" dirty="0" err="1" smtClean="0">
                <a:hlinkClick r:id="rId10"/>
              </a:rPr>
              <a:t>microsoft.com</a:t>
            </a:r>
            <a:r>
              <a:rPr lang="cs-CZ" sz="1000" dirty="0" smtClean="0">
                <a:hlinkClick r:id="rId10"/>
              </a:rPr>
              <a:t>/</a:t>
            </a:r>
            <a:r>
              <a:rPr lang="cs-CZ" sz="1000" dirty="0" err="1" smtClean="0">
                <a:hlinkClick r:id="rId10"/>
              </a:rPr>
              <a:t>cs</a:t>
            </a:r>
            <a:r>
              <a:rPr lang="cs-CZ" sz="1000" dirty="0" smtClean="0">
                <a:hlinkClick r:id="rId10"/>
              </a:rPr>
              <a:t>-</a:t>
            </a:r>
            <a:r>
              <a:rPr lang="cs-CZ" sz="1000" dirty="0" err="1" smtClean="0">
                <a:hlinkClick r:id="rId10"/>
              </a:rPr>
              <a:t>cz</a:t>
            </a:r>
            <a:r>
              <a:rPr lang="cs-CZ" sz="1000" dirty="0" smtClean="0">
                <a:hlinkClick r:id="rId10"/>
              </a:rPr>
              <a:t>/</a:t>
            </a:r>
            <a:r>
              <a:rPr lang="cs-CZ" sz="1000" dirty="0" err="1" smtClean="0">
                <a:hlinkClick r:id="rId10"/>
              </a:rPr>
              <a:t>images</a:t>
            </a:r>
            <a:r>
              <a:rPr lang="cs-CZ" sz="1000" dirty="0" smtClean="0">
                <a:hlinkClick r:id="rId10"/>
              </a:rPr>
              <a:t>/</a:t>
            </a:r>
            <a:r>
              <a:rPr lang="cs-CZ" sz="1000" dirty="0" err="1" smtClean="0">
                <a:hlinkClick r:id="rId10"/>
              </a:rPr>
              <a:t>results.aspx</a:t>
            </a:r>
            <a:r>
              <a:rPr lang="cs-CZ" sz="1000" dirty="0" smtClean="0">
                <a:hlinkClick r:id="rId10"/>
              </a:rPr>
              <a:t>?</a:t>
            </a:r>
            <a:r>
              <a:rPr lang="cs-CZ" sz="1000" dirty="0" err="1" smtClean="0">
                <a:hlinkClick r:id="rId10"/>
              </a:rPr>
              <a:t>qu</a:t>
            </a:r>
            <a:r>
              <a:rPr lang="cs-CZ" sz="1000" dirty="0" smtClean="0">
                <a:hlinkClick r:id="rId10"/>
              </a:rPr>
              <a:t>=obraz&amp;ex=1#</a:t>
            </a:r>
            <a:r>
              <a:rPr lang="cs-CZ" sz="1000" dirty="0" err="1" smtClean="0">
                <a:hlinkClick r:id="rId10"/>
              </a:rPr>
              <a:t>ai</a:t>
            </a:r>
            <a:r>
              <a:rPr lang="cs-CZ" sz="1000" dirty="0" smtClean="0">
                <a:hlinkClick r:id="rId10"/>
              </a:rPr>
              <a:t>:MC900290276|</a:t>
            </a:r>
            <a:r>
              <a:rPr lang="cs-CZ" sz="1000" dirty="0" err="1" smtClean="0">
                <a:hlinkClick r:id="rId10"/>
              </a:rPr>
              <a:t>mt</a:t>
            </a:r>
            <a:r>
              <a:rPr lang="cs-CZ" sz="1000" dirty="0" smtClean="0">
                <a:hlinkClick r:id="rId10"/>
              </a:rPr>
              <a:t>:1|</a:t>
            </a:r>
            <a:endParaRPr lang="cs-CZ" sz="1000" dirty="0" smtClean="0"/>
          </a:p>
          <a:p>
            <a:r>
              <a:rPr lang="cs-CZ" sz="1000" dirty="0" smtClean="0">
                <a:hlinkClick r:id="rId11"/>
              </a:rPr>
              <a:t>http://office.</a:t>
            </a:r>
            <a:r>
              <a:rPr lang="cs-CZ" sz="1000" dirty="0" err="1" smtClean="0">
                <a:hlinkClick r:id="rId11"/>
              </a:rPr>
              <a:t>microsoft.com</a:t>
            </a:r>
            <a:r>
              <a:rPr lang="cs-CZ" sz="1000" dirty="0" smtClean="0">
                <a:hlinkClick r:id="rId11"/>
              </a:rPr>
              <a:t>/</a:t>
            </a:r>
            <a:r>
              <a:rPr lang="cs-CZ" sz="1000" dirty="0" err="1" smtClean="0">
                <a:hlinkClick r:id="rId11"/>
              </a:rPr>
              <a:t>cs</a:t>
            </a:r>
            <a:r>
              <a:rPr lang="cs-CZ" sz="1000" dirty="0" smtClean="0">
                <a:hlinkClick r:id="rId11"/>
              </a:rPr>
              <a:t>-</a:t>
            </a:r>
            <a:r>
              <a:rPr lang="cs-CZ" sz="1000" dirty="0" err="1" smtClean="0">
                <a:hlinkClick r:id="rId11"/>
              </a:rPr>
              <a:t>cz</a:t>
            </a:r>
            <a:r>
              <a:rPr lang="cs-CZ" sz="1000" dirty="0" smtClean="0">
                <a:hlinkClick r:id="rId11"/>
              </a:rPr>
              <a:t>/</a:t>
            </a:r>
            <a:r>
              <a:rPr lang="cs-CZ" sz="1000" dirty="0" err="1" smtClean="0">
                <a:hlinkClick r:id="rId11"/>
              </a:rPr>
              <a:t>images</a:t>
            </a:r>
            <a:r>
              <a:rPr lang="cs-CZ" sz="1000" dirty="0" smtClean="0">
                <a:hlinkClick r:id="rId11"/>
              </a:rPr>
              <a:t>/</a:t>
            </a:r>
            <a:r>
              <a:rPr lang="cs-CZ" sz="1000" dirty="0" err="1" smtClean="0">
                <a:hlinkClick r:id="rId11"/>
              </a:rPr>
              <a:t>results.aspx</a:t>
            </a:r>
            <a:r>
              <a:rPr lang="cs-CZ" sz="1000" dirty="0" smtClean="0">
                <a:hlinkClick r:id="rId11"/>
              </a:rPr>
              <a:t>?</a:t>
            </a:r>
            <a:r>
              <a:rPr lang="cs-CZ" sz="1000" dirty="0" err="1" smtClean="0">
                <a:hlinkClick r:id="rId11"/>
              </a:rPr>
              <a:t>qu</a:t>
            </a:r>
            <a:r>
              <a:rPr lang="cs-CZ" sz="1000" dirty="0" smtClean="0">
                <a:hlinkClick r:id="rId11"/>
              </a:rPr>
              <a:t>=%C5%BE%C3%A1ci&amp;ex=1#</a:t>
            </a:r>
            <a:r>
              <a:rPr lang="cs-CZ" sz="1000" dirty="0" err="1" smtClean="0">
                <a:hlinkClick r:id="rId11"/>
              </a:rPr>
              <a:t>ai</a:t>
            </a:r>
            <a:r>
              <a:rPr lang="cs-CZ" sz="1000" dirty="0" smtClean="0">
                <a:hlinkClick r:id="rId11"/>
              </a:rPr>
              <a:t>:MC900343345|</a:t>
            </a:r>
            <a:endParaRPr lang="cs-CZ" sz="1000" dirty="0" smtClean="0"/>
          </a:p>
          <a:p>
            <a:r>
              <a:rPr lang="cs-CZ" sz="1000" dirty="0" smtClean="0">
                <a:hlinkClick r:id="rId12"/>
              </a:rPr>
              <a:t>http://office.</a:t>
            </a:r>
            <a:r>
              <a:rPr lang="cs-CZ" sz="1000" dirty="0" err="1" smtClean="0">
                <a:hlinkClick r:id="rId12"/>
              </a:rPr>
              <a:t>microsoft.com</a:t>
            </a:r>
            <a:r>
              <a:rPr lang="cs-CZ" sz="1000" dirty="0" smtClean="0">
                <a:hlinkClick r:id="rId12"/>
              </a:rPr>
              <a:t>/</a:t>
            </a:r>
            <a:r>
              <a:rPr lang="cs-CZ" sz="1000" dirty="0" err="1" smtClean="0">
                <a:hlinkClick r:id="rId12"/>
              </a:rPr>
              <a:t>cs</a:t>
            </a:r>
            <a:r>
              <a:rPr lang="cs-CZ" sz="1000" dirty="0" smtClean="0">
                <a:hlinkClick r:id="rId12"/>
              </a:rPr>
              <a:t>-</a:t>
            </a:r>
            <a:r>
              <a:rPr lang="cs-CZ" sz="1000" dirty="0" err="1" smtClean="0">
                <a:hlinkClick r:id="rId12"/>
              </a:rPr>
              <a:t>cz</a:t>
            </a:r>
            <a:r>
              <a:rPr lang="cs-CZ" sz="1000" dirty="0" smtClean="0">
                <a:hlinkClick r:id="rId12"/>
              </a:rPr>
              <a:t>/</a:t>
            </a:r>
            <a:r>
              <a:rPr lang="cs-CZ" sz="1000" dirty="0" err="1" smtClean="0">
                <a:hlinkClick r:id="rId12"/>
              </a:rPr>
              <a:t>images</a:t>
            </a:r>
            <a:r>
              <a:rPr lang="cs-CZ" sz="1000" dirty="0" smtClean="0">
                <a:hlinkClick r:id="rId12"/>
              </a:rPr>
              <a:t>/</a:t>
            </a:r>
            <a:r>
              <a:rPr lang="cs-CZ" sz="1000" dirty="0" err="1" smtClean="0">
                <a:hlinkClick r:id="rId12"/>
              </a:rPr>
              <a:t>results.aspx</a:t>
            </a:r>
            <a:r>
              <a:rPr lang="cs-CZ" sz="1000" dirty="0" smtClean="0">
                <a:hlinkClick r:id="rId12"/>
              </a:rPr>
              <a:t>?</a:t>
            </a:r>
            <a:r>
              <a:rPr lang="cs-CZ" sz="1000" dirty="0" err="1" smtClean="0">
                <a:hlinkClick r:id="rId12"/>
              </a:rPr>
              <a:t>qu</a:t>
            </a:r>
            <a:r>
              <a:rPr lang="cs-CZ" sz="1000" dirty="0" smtClean="0">
                <a:hlinkClick r:id="rId12"/>
              </a:rPr>
              <a:t>=TENISTA&amp;ex=1#</a:t>
            </a:r>
            <a:r>
              <a:rPr lang="cs-CZ" sz="1000" dirty="0" err="1" smtClean="0">
                <a:hlinkClick r:id="rId12"/>
              </a:rPr>
              <a:t>ai</a:t>
            </a:r>
            <a:r>
              <a:rPr lang="cs-CZ" sz="1000" dirty="0" smtClean="0">
                <a:hlinkClick r:id="rId12"/>
              </a:rPr>
              <a:t>:MC900212905|</a:t>
            </a:r>
            <a:r>
              <a:rPr lang="cs-CZ" sz="1000" dirty="0" err="1" smtClean="0">
                <a:hlinkClick r:id="rId12"/>
              </a:rPr>
              <a:t>mt</a:t>
            </a:r>
            <a:r>
              <a:rPr lang="cs-CZ" sz="1000" dirty="0" smtClean="0">
                <a:hlinkClick r:id="rId12"/>
              </a:rPr>
              <a:t>:1|</a:t>
            </a:r>
            <a:endParaRPr lang="cs-CZ" sz="1000" dirty="0" smtClean="0"/>
          </a:p>
          <a:p>
            <a:r>
              <a:rPr lang="cs-CZ" sz="1000" dirty="0" smtClean="0">
                <a:hlinkClick r:id="rId13"/>
              </a:rPr>
              <a:t>http://office.</a:t>
            </a:r>
            <a:r>
              <a:rPr lang="cs-CZ" sz="1000" dirty="0" err="1" smtClean="0">
                <a:hlinkClick r:id="rId13"/>
              </a:rPr>
              <a:t>microsoft.com</a:t>
            </a:r>
            <a:r>
              <a:rPr lang="cs-CZ" sz="1000" dirty="0" smtClean="0">
                <a:hlinkClick r:id="rId13"/>
              </a:rPr>
              <a:t>/</a:t>
            </a:r>
            <a:r>
              <a:rPr lang="cs-CZ" sz="1000" dirty="0" err="1" smtClean="0">
                <a:hlinkClick r:id="rId13"/>
              </a:rPr>
              <a:t>cs</a:t>
            </a:r>
            <a:r>
              <a:rPr lang="cs-CZ" sz="1000" dirty="0" smtClean="0">
                <a:hlinkClick r:id="rId13"/>
              </a:rPr>
              <a:t>-</a:t>
            </a:r>
            <a:r>
              <a:rPr lang="cs-CZ" sz="1000" dirty="0" err="1" smtClean="0">
                <a:hlinkClick r:id="rId13"/>
              </a:rPr>
              <a:t>cz</a:t>
            </a:r>
            <a:r>
              <a:rPr lang="cs-CZ" sz="1000" dirty="0" smtClean="0">
                <a:hlinkClick r:id="rId13"/>
              </a:rPr>
              <a:t>/</a:t>
            </a:r>
            <a:r>
              <a:rPr lang="cs-CZ" sz="1000" dirty="0" err="1" smtClean="0">
                <a:hlinkClick r:id="rId13"/>
              </a:rPr>
              <a:t>images</a:t>
            </a:r>
            <a:r>
              <a:rPr lang="cs-CZ" sz="1000" dirty="0" smtClean="0">
                <a:hlinkClick r:id="rId13"/>
              </a:rPr>
              <a:t>/</a:t>
            </a:r>
            <a:r>
              <a:rPr lang="cs-CZ" sz="1000" dirty="0" err="1" smtClean="0">
                <a:hlinkClick r:id="rId13"/>
              </a:rPr>
              <a:t>results.aspx</a:t>
            </a:r>
            <a:r>
              <a:rPr lang="cs-CZ" sz="1000" dirty="0" smtClean="0">
                <a:hlinkClick r:id="rId13"/>
              </a:rPr>
              <a:t>?</a:t>
            </a:r>
            <a:r>
              <a:rPr lang="cs-CZ" sz="1000" dirty="0" err="1" smtClean="0">
                <a:hlinkClick r:id="rId13"/>
              </a:rPr>
              <a:t>qu</a:t>
            </a:r>
            <a:r>
              <a:rPr lang="cs-CZ" sz="1000" dirty="0" smtClean="0">
                <a:hlinkClick r:id="rId13"/>
              </a:rPr>
              <a:t>=H%C3%81DKA&amp;ex=1#</a:t>
            </a:r>
            <a:r>
              <a:rPr lang="cs-CZ" sz="1000" dirty="0" err="1" smtClean="0">
                <a:hlinkClick r:id="rId13"/>
              </a:rPr>
              <a:t>ai</a:t>
            </a:r>
            <a:r>
              <a:rPr lang="cs-CZ" sz="1000" dirty="0" smtClean="0">
                <a:hlinkClick r:id="rId13"/>
              </a:rPr>
              <a:t>:MC900361044|</a:t>
            </a:r>
            <a:endParaRPr lang="cs-CZ" sz="1000" dirty="0" smtClean="0"/>
          </a:p>
          <a:p>
            <a:r>
              <a:rPr lang="cs-CZ" sz="1000" dirty="0" smtClean="0">
                <a:hlinkClick r:id="rId14"/>
              </a:rPr>
              <a:t>http://office.</a:t>
            </a:r>
            <a:r>
              <a:rPr lang="cs-CZ" sz="1000" dirty="0" err="1" smtClean="0">
                <a:hlinkClick r:id="rId14"/>
              </a:rPr>
              <a:t>microsoft.com</a:t>
            </a:r>
            <a:r>
              <a:rPr lang="cs-CZ" sz="1000" dirty="0" smtClean="0">
                <a:hlinkClick r:id="rId14"/>
              </a:rPr>
              <a:t>/</a:t>
            </a:r>
            <a:r>
              <a:rPr lang="cs-CZ" sz="1000" dirty="0" err="1" smtClean="0">
                <a:hlinkClick r:id="rId14"/>
              </a:rPr>
              <a:t>cs</a:t>
            </a:r>
            <a:r>
              <a:rPr lang="cs-CZ" sz="1000" dirty="0" smtClean="0">
                <a:hlinkClick r:id="rId14"/>
              </a:rPr>
              <a:t>-</a:t>
            </a:r>
            <a:r>
              <a:rPr lang="cs-CZ" sz="1000" dirty="0" err="1" smtClean="0">
                <a:hlinkClick r:id="rId14"/>
              </a:rPr>
              <a:t>cz</a:t>
            </a:r>
            <a:r>
              <a:rPr lang="cs-CZ" sz="1000" dirty="0" smtClean="0">
                <a:hlinkClick r:id="rId14"/>
              </a:rPr>
              <a:t>/</a:t>
            </a:r>
            <a:r>
              <a:rPr lang="cs-CZ" sz="1000" dirty="0" err="1" smtClean="0">
                <a:hlinkClick r:id="rId14"/>
              </a:rPr>
              <a:t>images</a:t>
            </a:r>
            <a:r>
              <a:rPr lang="cs-CZ" sz="1000" dirty="0" smtClean="0">
                <a:hlinkClick r:id="rId14"/>
              </a:rPr>
              <a:t>/</a:t>
            </a:r>
            <a:r>
              <a:rPr lang="cs-CZ" sz="1000" dirty="0" err="1" smtClean="0">
                <a:hlinkClick r:id="rId14"/>
              </a:rPr>
              <a:t>results.aspx</a:t>
            </a:r>
            <a:r>
              <a:rPr lang="cs-CZ" sz="1000" dirty="0" smtClean="0">
                <a:hlinkClick r:id="rId14"/>
              </a:rPr>
              <a:t>?</a:t>
            </a:r>
            <a:r>
              <a:rPr lang="cs-CZ" sz="1000" dirty="0" err="1" smtClean="0">
                <a:hlinkClick r:id="rId14"/>
              </a:rPr>
              <a:t>qu</a:t>
            </a:r>
            <a:r>
              <a:rPr lang="cs-CZ" sz="1000" dirty="0" smtClean="0">
                <a:hlinkClick r:id="rId14"/>
              </a:rPr>
              <a:t>=hrad&amp;ex=1#</a:t>
            </a:r>
            <a:r>
              <a:rPr lang="cs-CZ" sz="1000" dirty="0" err="1" smtClean="0">
                <a:hlinkClick r:id="rId14"/>
              </a:rPr>
              <a:t>ai</a:t>
            </a:r>
            <a:r>
              <a:rPr lang="cs-CZ" sz="1000" dirty="0" smtClean="0">
                <a:hlinkClick r:id="rId14"/>
              </a:rPr>
              <a:t>:MC900156161|</a:t>
            </a:r>
            <a:r>
              <a:rPr lang="cs-CZ" sz="1000" dirty="0" err="1" smtClean="0">
                <a:hlinkClick r:id="rId14"/>
              </a:rPr>
              <a:t>mt</a:t>
            </a:r>
            <a:r>
              <a:rPr lang="cs-CZ" sz="1000" dirty="0" smtClean="0">
                <a:hlinkClick r:id="rId14"/>
              </a:rPr>
              <a:t>:1|</a:t>
            </a:r>
            <a:endParaRPr lang="cs-CZ" sz="1000" dirty="0" smtClean="0"/>
          </a:p>
          <a:p>
            <a:r>
              <a:rPr lang="cs-CZ" sz="1000" dirty="0" smtClean="0">
                <a:hlinkClick r:id="rId15"/>
              </a:rPr>
              <a:t>http://office.</a:t>
            </a:r>
            <a:r>
              <a:rPr lang="cs-CZ" sz="1000" dirty="0" err="1" smtClean="0">
                <a:hlinkClick r:id="rId15"/>
              </a:rPr>
              <a:t>microsoft.com</a:t>
            </a:r>
            <a:r>
              <a:rPr lang="cs-CZ" sz="1000" dirty="0" smtClean="0">
                <a:hlinkClick r:id="rId15"/>
              </a:rPr>
              <a:t>/</a:t>
            </a:r>
            <a:r>
              <a:rPr lang="cs-CZ" sz="1000" dirty="0" err="1" smtClean="0">
                <a:hlinkClick r:id="rId15"/>
              </a:rPr>
              <a:t>cs</a:t>
            </a:r>
            <a:r>
              <a:rPr lang="cs-CZ" sz="1000" dirty="0" smtClean="0">
                <a:hlinkClick r:id="rId15"/>
              </a:rPr>
              <a:t>-</a:t>
            </a:r>
            <a:r>
              <a:rPr lang="cs-CZ" sz="1000" dirty="0" err="1" smtClean="0">
                <a:hlinkClick r:id="rId15"/>
              </a:rPr>
              <a:t>cz</a:t>
            </a:r>
            <a:r>
              <a:rPr lang="cs-CZ" sz="1000" dirty="0" smtClean="0">
                <a:hlinkClick r:id="rId15"/>
              </a:rPr>
              <a:t>/</a:t>
            </a:r>
            <a:r>
              <a:rPr lang="cs-CZ" sz="1000" dirty="0" err="1" smtClean="0">
                <a:hlinkClick r:id="rId15"/>
              </a:rPr>
              <a:t>images</a:t>
            </a:r>
            <a:r>
              <a:rPr lang="cs-CZ" sz="1000" dirty="0" smtClean="0">
                <a:hlinkClick r:id="rId15"/>
              </a:rPr>
              <a:t>/</a:t>
            </a:r>
            <a:r>
              <a:rPr lang="cs-CZ" sz="1000" dirty="0" err="1" smtClean="0">
                <a:hlinkClick r:id="rId15"/>
              </a:rPr>
              <a:t>results.aspx</a:t>
            </a:r>
            <a:r>
              <a:rPr lang="cs-CZ" sz="1000" dirty="0" smtClean="0">
                <a:hlinkClick r:id="rId15"/>
              </a:rPr>
              <a:t>?</a:t>
            </a:r>
            <a:r>
              <a:rPr lang="cs-CZ" sz="1000" dirty="0" err="1" smtClean="0">
                <a:hlinkClick r:id="rId15"/>
              </a:rPr>
              <a:t>qu</a:t>
            </a:r>
            <a:r>
              <a:rPr lang="cs-CZ" sz="1000" dirty="0" smtClean="0">
                <a:hlinkClick r:id="rId15"/>
              </a:rPr>
              <a:t>=</a:t>
            </a:r>
            <a:r>
              <a:rPr lang="cs-CZ" sz="1000" dirty="0" err="1" smtClean="0">
                <a:hlinkClick r:id="rId15"/>
              </a:rPr>
              <a:t>nemocn</a:t>
            </a:r>
            <a:r>
              <a:rPr lang="cs-CZ" sz="1000" dirty="0" smtClean="0">
                <a:hlinkClick r:id="rId15"/>
              </a:rPr>
              <a:t>%C3%BD&amp;ex=1#</a:t>
            </a:r>
            <a:r>
              <a:rPr lang="cs-CZ" sz="1000" dirty="0" err="1" smtClean="0">
                <a:hlinkClick r:id="rId15"/>
              </a:rPr>
              <a:t>ai</a:t>
            </a:r>
            <a:r>
              <a:rPr lang="cs-CZ" sz="1000" dirty="0" smtClean="0">
                <a:hlinkClick r:id="rId15"/>
              </a:rPr>
              <a:t>:MC900359059|</a:t>
            </a:r>
            <a:r>
              <a:rPr lang="cs-CZ" sz="1000" dirty="0" err="1" smtClean="0">
                <a:hlinkClick r:id="rId15"/>
              </a:rPr>
              <a:t>mt</a:t>
            </a:r>
            <a:r>
              <a:rPr lang="cs-CZ" sz="1000" dirty="0" smtClean="0">
                <a:hlinkClick r:id="rId15"/>
              </a:rPr>
              <a:t>:1|</a:t>
            </a:r>
            <a:endParaRPr lang="cs-CZ" sz="1000" dirty="0" smtClean="0"/>
          </a:p>
          <a:p>
            <a:endParaRPr lang="cs-CZ" sz="1000" dirty="0" smtClean="0"/>
          </a:p>
          <a:p>
            <a:endParaRPr lang="cs-CZ" sz="1000" dirty="0" smtClean="0"/>
          </a:p>
          <a:p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34441" y="6095884"/>
            <a:ext cx="5788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Autorem materiálu a všech jeho součástí, </a:t>
            </a:r>
          </a:p>
          <a:p>
            <a:pPr algn="ctr"/>
            <a:r>
              <a:rPr lang="cs-CZ" dirty="0"/>
              <a:t>n</a:t>
            </a:r>
            <a:r>
              <a:rPr lang="cs-CZ" dirty="0" smtClean="0"/>
              <a:t>ení-li uvedeno jinak, je Mgr. Marie </a:t>
            </a:r>
            <a:r>
              <a:rPr lang="cs-CZ" dirty="0" err="1" smtClean="0"/>
              <a:t>Benabdelmalek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0"/>
            <a:ext cx="7498080" cy="114300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3" name="Diagram 2"/>
          <p:cNvGraphicFramePr/>
          <p:nvPr/>
        </p:nvGraphicFramePr>
        <p:xfrm>
          <a:off x="785786" y="928670"/>
          <a:ext cx="8143932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508</TotalTime>
  <Words>539</Words>
  <Application>Microsoft Office PowerPoint</Application>
  <PresentationFormat>Předvádění na obrazovce (4:3)</PresentationFormat>
  <Paragraphs>112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Slunovrat</vt:lpstr>
      <vt:lpstr>Prezentace aplikace PowerPoint</vt:lpstr>
      <vt:lpstr>VYJMENOVANÁ SLOVA PO B</vt:lpstr>
      <vt:lpstr>Chytáky u vyjmenovaných slov po B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podtrhni  správný  pravopis  slov</vt:lpstr>
      <vt:lpstr>Doplňte  y,ý  nebo  i,í  a  zdůvodněte.</vt:lpstr>
      <vt:lpstr>Obrázky použité z :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Karolina</dc:creator>
  <cp:lastModifiedBy>root</cp:lastModifiedBy>
  <cp:revision>42</cp:revision>
  <dcterms:created xsi:type="dcterms:W3CDTF">2012-06-10T15:19:01Z</dcterms:created>
  <dcterms:modified xsi:type="dcterms:W3CDTF">2013-06-17T07:27:04Z</dcterms:modified>
</cp:coreProperties>
</file>