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671D4F-D097-4DE5-B747-C3DA25C4C13C}" type="doc">
      <dgm:prSet loTypeId="urn:microsoft.com/office/officeart/2005/8/layout/chevron1" loCatId="process" qsTypeId="urn:microsoft.com/office/officeart/2005/8/quickstyle/simple1" qsCatId="simple" csTypeId="urn:microsoft.com/office/officeart/2005/8/colors/accent2_1" csCatId="accent2" phldr="1"/>
      <dgm:spPr/>
    </dgm:pt>
    <dgm:pt modelId="{D513BF0E-3228-4426-B0C2-72886CA3A765}">
      <dgm:prSet phldrT="[Text]" custT="1"/>
      <dgm:spPr/>
      <dgm:t>
        <a:bodyPr/>
        <a:lstStyle/>
        <a:p>
          <a:r>
            <a:rPr lang="cs-CZ" sz="2000" dirty="0" smtClean="0"/>
            <a:t>DMLÝO</a:t>
          </a:r>
          <a:endParaRPr lang="cs-CZ" sz="2000" dirty="0"/>
        </a:p>
      </dgm:t>
    </dgm:pt>
    <dgm:pt modelId="{DC2416D0-B7D8-4CBB-BCEA-B04C83F7509E}" type="parTrans" cxnId="{3684D917-FFF3-4688-A5A9-0BC029B05F2F}">
      <dgm:prSet/>
      <dgm:spPr/>
      <dgm:t>
        <a:bodyPr/>
        <a:lstStyle/>
        <a:p>
          <a:endParaRPr lang="cs-CZ"/>
        </a:p>
      </dgm:t>
    </dgm:pt>
    <dgm:pt modelId="{4C3442A3-DD88-4A17-A5E4-0026C027E773}" type="sibTrans" cxnId="{3684D917-FFF3-4688-A5A9-0BC029B05F2F}">
      <dgm:prSet/>
      <dgm:spPr/>
      <dgm:t>
        <a:bodyPr/>
        <a:lstStyle/>
        <a:p>
          <a:endParaRPr lang="cs-CZ"/>
        </a:p>
      </dgm:t>
    </dgm:pt>
    <dgm:pt modelId="{BA3437E2-B5B2-4939-87E3-09C51F4B9563}">
      <dgm:prSet phldrT="[Text]" custT="1"/>
      <dgm:spPr/>
      <dgm:t>
        <a:bodyPr/>
        <a:lstStyle/>
        <a:p>
          <a:endParaRPr lang="cs-CZ" sz="2000" dirty="0"/>
        </a:p>
      </dgm:t>
    </dgm:pt>
    <dgm:pt modelId="{993D2C88-3751-4C9D-95FC-CCFBE650E210}" type="parTrans" cxnId="{900D5CFD-D0C6-46EB-ADDE-4B19CEE593DF}">
      <dgm:prSet/>
      <dgm:spPr/>
    </dgm:pt>
    <dgm:pt modelId="{BAA4B0C1-959E-44AA-9DDF-215C7FE8C9CD}" type="sibTrans" cxnId="{900D5CFD-D0C6-46EB-ADDE-4B19CEE593DF}">
      <dgm:prSet/>
      <dgm:spPr/>
    </dgm:pt>
    <dgm:pt modelId="{84CF3C37-C3E9-46D3-A310-E216CF769B56}">
      <dgm:prSet phldrT="[Text]" custT="1"/>
      <dgm:spPr/>
      <dgm:t>
        <a:bodyPr/>
        <a:lstStyle/>
        <a:p>
          <a:endParaRPr lang="cs-CZ" sz="2000" dirty="0"/>
        </a:p>
      </dgm:t>
    </dgm:pt>
    <dgm:pt modelId="{BCBBF1B2-287C-4218-AD2C-2107B055E195}" type="parTrans" cxnId="{268BE13C-D506-44E0-ABF3-0693FF5E467C}">
      <dgm:prSet/>
      <dgm:spPr/>
    </dgm:pt>
    <dgm:pt modelId="{931DBFE7-56CE-4035-920F-CC630E4F92B4}" type="sibTrans" cxnId="{268BE13C-D506-44E0-ABF3-0693FF5E467C}">
      <dgm:prSet/>
      <dgm:spPr/>
    </dgm:pt>
    <dgm:pt modelId="{36260CEE-107E-435C-BB82-3B1EE47EC4D4}" type="pres">
      <dgm:prSet presAssocID="{73671D4F-D097-4DE5-B747-C3DA25C4C13C}" presName="Name0" presStyleCnt="0">
        <dgm:presLayoutVars>
          <dgm:dir/>
          <dgm:animLvl val="lvl"/>
          <dgm:resizeHandles val="exact"/>
        </dgm:presLayoutVars>
      </dgm:prSet>
      <dgm:spPr/>
    </dgm:pt>
    <dgm:pt modelId="{F823EE0F-6FA1-46BA-80DC-DD0BF2430F52}" type="pres">
      <dgm:prSet presAssocID="{D513BF0E-3228-4426-B0C2-72886CA3A765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F9F922-3008-4E8D-9FEA-1EC695C8F9E4}" type="pres">
      <dgm:prSet presAssocID="{4C3442A3-DD88-4A17-A5E4-0026C027E773}" presName="parTxOnlySpace" presStyleCnt="0"/>
      <dgm:spPr/>
    </dgm:pt>
    <dgm:pt modelId="{CEE460D0-C490-4E67-B30E-4CC81C4CE147}" type="pres">
      <dgm:prSet presAssocID="{84CF3C37-C3E9-46D3-A310-E216CF769B56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FD2B94-7A6C-4A39-89AE-07F0E543CA80}" type="pres">
      <dgm:prSet presAssocID="{931DBFE7-56CE-4035-920F-CC630E4F92B4}" presName="parTxOnlySpace" presStyleCnt="0"/>
      <dgm:spPr/>
    </dgm:pt>
    <dgm:pt modelId="{096F65D5-1E7E-48BB-9D3A-67D1606059C9}" type="pres">
      <dgm:prSet presAssocID="{BA3437E2-B5B2-4939-87E3-09C51F4B9563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32359F-6E77-4903-B32E-6B278A5C6D51}" type="presOf" srcId="{D513BF0E-3228-4426-B0C2-72886CA3A765}" destId="{F823EE0F-6FA1-46BA-80DC-DD0BF2430F52}" srcOrd="0" destOrd="0" presId="urn:microsoft.com/office/officeart/2005/8/layout/chevron1"/>
    <dgm:cxn modelId="{268BE13C-D506-44E0-ABF3-0693FF5E467C}" srcId="{73671D4F-D097-4DE5-B747-C3DA25C4C13C}" destId="{84CF3C37-C3E9-46D3-A310-E216CF769B56}" srcOrd="1" destOrd="0" parTransId="{BCBBF1B2-287C-4218-AD2C-2107B055E195}" sibTransId="{931DBFE7-56CE-4035-920F-CC630E4F92B4}"/>
    <dgm:cxn modelId="{900D5CFD-D0C6-46EB-ADDE-4B19CEE593DF}" srcId="{73671D4F-D097-4DE5-B747-C3DA25C4C13C}" destId="{BA3437E2-B5B2-4939-87E3-09C51F4B9563}" srcOrd="2" destOrd="0" parTransId="{993D2C88-3751-4C9D-95FC-CCFBE650E210}" sibTransId="{BAA4B0C1-959E-44AA-9DDF-215C7FE8C9CD}"/>
    <dgm:cxn modelId="{3684D917-FFF3-4688-A5A9-0BC029B05F2F}" srcId="{73671D4F-D097-4DE5-B747-C3DA25C4C13C}" destId="{D513BF0E-3228-4426-B0C2-72886CA3A765}" srcOrd="0" destOrd="0" parTransId="{DC2416D0-B7D8-4CBB-BCEA-B04C83F7509E}" sibTransId="{4C3442A3-DD88-4A17-A5E4-0026C027E773}"/>
    <dgm:cxn modelId="{B363DE3B-A713-4921-9BC3-62978C4F668A}" type="presOf" srcId="{73671D4F-D097-4DE5-B747-C3DA25C4C13C}" destId="{36260CEE-107E-435C-BB82-3B1EE47EC4D4}" srcOrd="0" destOrd="0" presId="urn:microsoft.com/office/officeart/2005/8/layout/chevron1"/>
    <dgm:cxn modelId="{87CC74E1-F4CB-42F9-81AA-60F60C890B0C}" type="presOf" srcId="{84CF3C37-C3E9-46D3-A310-E216CF769B56}" destId="{CEE460D0-C490-4E67-B30E-4CC81C4CE147}" srcOrd="0" destOrd="0" presId="urn:microsoft.com/office/officeart/2005/8/layout/chevron1"/>
    <dgm:cxn modelId="{A3D01487-97CB-4AC5-9C4E-3AFBE6CB0B55}" type="presOf" srcId="{BA3437E2-B5B2-4939-87E3-09C51F4B9563}" destId="{096F65D5-1E7E-48BB-9D3A-67D1606059C9}" srcOrd="0" destOrd="0" presId="urn:microsoft.com/office/officeart/2005/8/layout/chevron1"/>
    <dgm:cxn modelId="{5BEF61DC-5537-4390-BF4A-3AC141F1B523}" type="presParOf" srcId="{36260CEE-107E-435C-BB82-3B1EE47EC4D4}" destId="{F823EE0F-6FA1-46BA-80DC-DD0BF2430F52}" srcOrd="0" destOrd="0" presId="urn:microsoft.com/office/officeart/2005/8/layout/chevron1"/>
    <dgm:cxn modelId="{08603324-AD1B-4709-B49F-1435B7B94EE1}" type="presParOf" srcId="{36260CEE-107E-435C-BB82-3B1EE47EC4D4}" destId="{F4F9F922-3008-4E8D-9FEA-1EC695C8F9E4}" srcOrd="1" destOrd="0" presId="urn:microsoft.com/office/officeart/2005/8/layout/chevron1"/>
    <dgm:cxn modelId="{A6AF8AA0-EB3C-4B0F-AF59-D87190A9EEE2}" type="presParOf" srcId="{36260CEE-107E-435C-BB82-3B1EE47EC4D4}" destId="{CEE460D0-C490-4E67-B30E-4CC81C4CE147}" srcOrd="2" destOrd="0" presId="urn:microsoft.com/office/officeart/2005/8/layout/chevron1"/>
    <dgm:cxn modelId="{D5D02580-CB3D-449F-8105-07852DBE7B54}" type="presParOf" srcId="{36260CEE-107E-435C-BB82-3B1EE47EC4D4}" destId="{8CFD2B94-7A6C-4A39-89AE-07F0E543CA80}" srcOrd="3" destOrd="0" presId="urn:microsoft.com/office/officeart/2005/8/layout/chevron1"/>
    <dgm:cxn modelId="{1054E099-CDA2-4195-90B0-4FFBF8D0AE49}" type="presParOf" srcId="{36260CEE-107E-435C-BB82-3B1EE47EC4D4}" destId="{096F65D5-1E7E-48BB-9D3A-67D1606059C9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E611C9-4F49-482D-9ED0-D3965857CE20}" type="doc">
      <dgm:prSet loTypeId="urn:microsoft.com/office/officeart/2005/8/layout/chevron1" loCatId="process" qsTypeId="urn:microsoft.com/office/officeart/2005/8/quickstyle/simple1" qsCatId="simple" csTypeId="urn:microsoft.com/office/officeart/2005/8/colors/accent1_1" csCatId="accent1" phldr="1"/>
      <dgm:spPr/>
    </dgm:pt>
    <dgm:pt modelId="{1553C54B-1475-4B8E-A0D4-8B226B4E5733}">
      <dgm:prSet phldrT="[Text]" custT="1"/>
      <dgm:spPr/>
      <dgm:t>
        <a:bodyPr/>
        <a:lstStyle/>
        <a:p>
          <a:r>
            <a:rPr lang="cs-CZ" sz="2000" dirty="0" smtClean="0"/>
            <a:t>DNYIYLM</a:t>
          </a:r>
          <a:endParaRPr lang="cs-CZ" sz="2000" dirty="0"/>
        </a:p>
      </dgm:t>
    </dgm:pt>
    <dgm:pt modelId="{D6AFCB4B-117B-4563-8893-8493F52463FF}" type="parTrans" cxnId="{D36F1C8A-AF21-4A86-A1F5-05307B373E4A}">
      <dgm:prSet/>
      <dgm:spPr/>
      <dgm:t>
        <a:bodyPr/>
        <a:lstStyle/>
        <a:p>
          <a:endParaRPr lang="cs-CZ"/>
        </a:p>
      </dgm:t>
    </dgm:pt>
    <dgm:pt modelId="{6361FA15-0B8B-4DC0-BD55-5DD1EC548364}" type="sibTrans" cxnId="{D36F1C8A-AF21-4A86-A1F5-05307B373E4A}">
      <dgm:prSet/>
      <dgm:spPr/>
      <dgm:t>
        <a:bodyPr/>
        <a:lstStyle/>
        <a:p>
          <a:endParaRPr lang="cs-CZ"/>
        </a:p>
      </dgm:t>
    </dgm:pt>
    <dgm:pt modelId="{811C0F13-2341-4BB9-B52A-4A38AAC31A41}">
      <dgm:prSet phldrT="[Text]" custT="1"/>
      <dgm:spPr/>
      <dgm:t>
        <a:bodyPr/>
        <a:lstStyle/>
        <a:p>
          <a:endParaRPr lang="cs-CZ" sz="2000" dirty="0"/>
        </a:p>
      </dgm:t>
    </dgm:pt>
    <dgm:pt modelId="{BD5A920A-97FE-4455-9CA0-5C69DDD335C9}" type="parTrans" cxnId="{F53EC091-0156-43A1-BC0E-5A6396D99B08}">
      <dgm:prSet/>
      <dgm:spPr/>
    </dgm:pt>
    <dgm:pt modelId="{2BA1DC50-18C1-4AE3-99EC-3CC61BE3E7CD}" type="sibTrans" cxnId="{F53EC091-0156-43A1-BC0E-5A6396D99B08}">
      <dgm:prSet/>
      <dgm:spPr/>
    </dgm:pt>
    <dgm:pt modelId="{3E9D9B79-037C-46E9-9DA7-80FB36486070}">
      <dgm:prSet phldrT="[Text]" custT="1"/>
      <dgm:spPr/>
      <dgm:t>
        <a:bodyPr/>
        <a:lstStyle/>
        <a:p>
          <a:endParaRPr lang="cs-CZ" sz="2000" dirty="0"/>
        </a:p>
      </dgm:t>
    </dgm:pt>
    <dgm:pt modelId="{B4161879-31F3-4865-A58D-FC48035B7074}" type="parTrans" cxnId="{976D919C-F6BB-4AEA-B8D8-F7B2BD66F0D7}">
      <dgm:prSet/>
      <dgm:spPr/>
    </dgm:pt>
    <dgm:pt modelId="{5706751F-AE2B-4A57-BB24-C3C30071FE81}" type="sibTrans" cxnId="{976D919C-F6BB-4AEA-B8D8-F7B2BD66F0D7}">
      <dgm:prSet/>
      <dgm:spPr/>
    </dgm:pt>
    <dgm:pt modelId="{4512A8AD-C24C-4405-BEFE-C7E515CEF360}" type="pres">
      <dgm:prSet presAssocID="{3CE611C9-4F49-482D-9ED0-D3965857CE20}" presName="Name0" presStyleCnt="0">
        <dgm:presLayoutVars>
          <dgm:dir/>
          <dgm:animLvl val="lvl"/>
          <dgm:resizeHandles val="exact"/>
        </dgm:presLayoutVars>
      </dgm:prSet>
      <dgm:spPr/>
    </dgm:pt>
    <dgm:pt modelId="{8A39DF78-5CBB-4697-B8BC-C91C71C2185F}" type="pres">
      <dgm:prSet presAssocID="{1553C54B-1475-4B8E-A0D4-8B226B4E5733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87BCCD-16B9-4BA2-AADB-2871A61BB534}" type="pres">
      <dgm:prSet presAssocID="{6361FA15-0B8B-4DC0-BD55-5DD1EC548364}" presName="parTxOnlySpace" presStyleCnt="0"/>
      <dgm:spPr/>
    </dgm:pt>
    <dgm:pt modelId="{E9A8501E-62F9-425C-ABA7-C91907E9786D}" type="pres">
      <dgm:prSet presAssocID="{3E9D9B79-037C-46E9-9DA7-80FB36486070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0E705A-8992-4114-96C5-2352FEAFC16F}" type="pres">
      <dgm:prSet presAssocID="{5706751F-AE2B-4A57-BB24-C3C30071FE81}" presName="parTxOnlySpace" presStyleCnt="0"/>
      <dgm:spPr/>
    </dgm:pt>
    <dgm:pt modelId="{41F1A18F-EBCA-4BEC-917C-F7536452369F}" type="pres">
      <dgm:prSet presAssocID="{811C0F13-2341-4BB9-B52A-4A38AAC31A41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B5F0C6-39C0-4595-BBCB-F7122E792CF2}" type="presOf" srcId="{1553C54B-1475-4B8E-A0D4-8B226B4E5733}" destId="{8A39DF78-5CBB-4697-B8BC-C91C71C2185F}" srcOrd="0" destOrd="0" presId="urn:microsoft.com/office/officeart/2005/8/layout/chevron1"/>
    <dgm:cxn modelId="{B4D152B2-597D-455C-B295-B6F789DF3810}" type="presOf" srcId="{3E9D9B79-037C-46E9-9DA7-80FB36486070}" destId="{E9A8501E-62F9-425C-ABA7-C91907E9786D}" srcOrd="0" destOrd="0" presId="urn:microsoft.com/office/officeart/2005/8/layout/chevron1"/>
    <dgm:cxn modelId="{F952AFB3-C214-4AB1-970F-FDE648660953}" type="presOf" srcId="{3CE611C9-4F49-482D-9ED0-D3965857CE20}" destId="{4512A8AD-C24C-4405-BEFE-C7E515CEF360}" srcOrd="0" destOrd="0" presId="urn:microsoft.com/office/officeart/2005/8/layout/chevron1"/>
    <dgm:cxn modelId="{F53EC091-0156-43A1-BC0E-5A6396D99B08}" srcId="{3CE611C9-4F49-482D-9ED0-D3965857CE20}" destId="{811C0F13-2341-4BB9-B52A-4A38AAC31A41}" srcOrd="2" destOrd="0" parTransId="{BD5A920A-97FE-4455-9CA0-5C69DDD335C9}" sibTransId="{2BA1DC50-18C1-4AE3-99EC-3CC61BE3E7CD}"/>
    <dgm:cxn modelId="{8666E800-87AA-4EC0-BB35-D2F27A665879}" type="presOf" srcId="{811C0F13-2341-4BB9-B52A-4A38AAC31A41}" destId="{41F1A18F-EBCA-4BEC-917C-F7536452369F}" srcOrd="0" destOrd="0" presId="urn:microsoft.com/office/officeart/2005/8/layout/chevron1"/>
    <dgm:cxn modelId="{976D919C-F6BB-4AEA-B8D8-F7B2BD66F0D7}" srcId="{3CE611C9-4F49-482D-9ED0-D3965857CE20}" destId="{3E9D9B79-037C-46E9-9DA7-80FB36486070}" srcOrd="1" destOrd="0" parTransId="{B4161879-31F3-4865-A58D-FC48035B7074}" sibTransId="{5706751F-AE2B-4A57-BB24-C3C30071FE81}"/>
    <dgm:cxn modelId="{D36F1C8A-AF21-4A86-A1F5-05307B373E4A}" srcId="{3CE611C9-4F49-482D-9ED0-D3965857CE20}" destId="{1553C54B-1475-4B8E-A0D4-8B226B4E5733}" srcOrd="0" destOrd="0" parTransId="{D6AFCB4B-117B-4563-8893-8493F52463FF}" sibTransId="{6361FA15-0B8B-4DC0-BD55-5DD1EC548364}"/>
    <dgm:cxn modelId="{32A6EBF8-81BD-46AA-8B36-7980205F925E}" type="presParOf" srcId="{4512A8AD-C24C-4405-BEFE-C7E515CEF360}" destId="{8A39DF78-5CBB-4697-B8BC-C91C71C2185F}" srcOrd="0" destOrd="0" presId="urn:microsoft.com/office/officeart/2005/8/layout/chevron1"/>
    <dgm:cxn modelId="{B9DFE4FE-544C-4F68-85FB-4D69B65B117A}" type="presParOf" srcId="{4512A8AD-C24C-4405-BEFE-C7E515CEF360}" destId="{3687BCCD-16B9-4BA2-AADB-2871A61BB534}" srcOrd="1" destOrd="0" presId="urn:microsoft.com/office/officeart/2005/8/layout/chevron1"/>
    <dgm:cxn modelId="{916DDEFB-86BF-4946-95E1-3AC6705C5CF2}" type="presParOf" srcId="{4512A8AD-C24C-4405-BEFE-C7E515CEF360}" destId="{E9A8501E-62F9-425C-ABA7-C91907E9786D}" srcOrd="2" destOrd="0" presId="urn:microsoft.com/office/officeart/2005/8/layout/chevron1"/>
    <dgm:cxn modelId="{14E92305-ABE0-41F3-9AB7-61D4412C2828}" type="presParOf" srcId="{4512A8AD-C24C-4405-BEFE-C7E515CEF360}" destId="{180E705A-8992-4114-96C5-2352FEAFC16F}" srcOrd="3" destOrd="0" presId="urn:microsoft.com/office/officeart/2005/8/layout/chevron1"/>
    <dgm:cxn modelId="{601B3097-5FC5-4ACF-841D-87748BCA42CE}" type="presParOf" srcId="{4512A8AD-C24C-4405-BEFE-C7E515CEF360}" destId="{41F1A18F-EBCA-4BEC-917C-F7536452369F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DE75B8-350F-4D03-87B0-9BCC9125B18D}" type="doc">
      <dgm:prSet loTypeId="urn:microsoft.com/office/officeart/2005/8/layout/chevron1" loCatId="process" qsTypeId="urn:microsoft.com/office/officeart/2005/8/quickstyle/simple1" qsCatId="simple" csTypeId="urn:microsoft.com/office/officeart/2005/8/colors/accent3_1" csCatId="accent3" phldr="1"/>
      <dgm:spPr/>
    </dgm:pt>
    <dgm:pt modelId="{A51DE4B6-8260-494B-A723-BE0099271849}">
      <dgm:prSet phldrT="[Text]" custT="1"/>
      <dgm:spPr/>
      <dgm:t>
        <a:bodyPr/>
        <a:lstStyle/>
        <a:p>
          <a:r>
            <a:rPr lang="cs-CZ" sz="2000" dirty="0" smtClean="0"/>
            <a:t>DLOÝAVMU</a:t>
          </a:r>
          <a:endParaRPr lang="cs-CZ" sz="2000" dirty="0"/>
        </a:p>
      </dgm:t>
    </dgm:pt>
    <dgm:pt modelId="{1513821E-9565-495A-B04A-4BAC6D2FDA0C}" type="parTrans" cxnId="{FDB438F2-97C3-45E7-AC01-BA05AA0CBF5A}">
      <dgm:prSet/>
      <dgm:spPr/>
      <dgm:t>
        <a:bodyPr/>
        <a:lstStyle/>
        <a:p>
          <a:endParaRPr lang="cs-CZ"/>
        </a:p>
      </dgm:t>
    </dgm:pt>
    <dgm:pt modelId="{EEE6E5DD-6836-4AAB-BC1C-23C1C223A6F5}" type="sibTrans" cxnId="{FDB438F2-97C3-45E7-AC01-BA05AA0CBF5A}">
      <dgm:prSet/>
      <dgm:spPr/>
      <dgm:t>
        <a:bodyPr/>
        <a:lstStyle/>
        <a:p>
          <a:endParaRPr lang="cs-CZ"/>
        </a:p>
      </dgm:t>
    </dgm:pt>
    <dgm:pt modelId="{6CE3B23C-0E6A-4007-BF17-A1733F22E2CB}">
      <dgm:prSet phldrT="[Text]" custT="1"/>
      <dgm:spPr/>
      <dgm:t>
        <a:bodyPr/>
        <a:lstStyle/>
        <a:p>
          <a:endParaRPr lang="cs-CZ" sz="2000" dirty="0"/>
        </a:p>
      </dgm:t>
    </dgm:pt>
    <dgm:pt modelId="{7462EB1F-F744-4A17-8BA8-2A070C281BB7}" type="parTrans" cxnId="{78D37C81-8BD7-485F-B0A2-90CE378D8A46}">
      <dgm:prSet/>
      <dgm:spPr/>
    </dgm:pt>
    <dgm:pt modelId="{C9B7AB3B-3753-49B3-BD12-708AB9545074}" type="sibTrans" cxnId="{78D37C81-8BD7-485F-B0A2-90CE378D8A46}">
      <dgm:prSet/>
      <dgm:spPr/>
    </dgm:pt>
    <dgm:pt modelId="{10629CD0-703F-40C5-B3CF-328064626862}">
      <dgm:prSet phldrT="[Text]" custT="1"/>
      <dgm:spPr/>
      <dgm:t>
        <a:bodyPr/>
        <a:lstStyle/>
        <a:p>
          <a:endParaRPr lang="cs-CZ" sz="2000" dirty="0"/>
        </a:p>
      </dgm:t>
    </dgm:pt>
    <dgm:pt modelId="{E5E8D156-AB0C-4612-929B-8C1343F3D204}" type="parTrans" cxnId="{658F0147-1874-46A0-9578-D57A2015040B}">
      <dgm:prSet/>
      <dgm:spPr/>
    </dgm:pt>
    <dgm:pt modelId="{3C8E499B-FE84-41B7-8C62-5AE60EC9280C}" type="sibTrans" cxnId="{658F0147-1874-46A0-9578-D57A2015040B}">
      <dgm:prSet/>
      <dgm:spPr/>
    </dgm:pt>
    <dgm:pt modelId="{5F7927BD-27E1-4C19-87C8-2783BBA43288}" type="pres">
      <dgm:prSet presAssocID="{14DE75B8-350F-4D03-87B0-9BCC9125B18D}" presName="Name0" presStyleCnt="0">
        <dgm:presLayoutVars>
          <dgm:dir/>
          <dgm:animLvl val="lvl"/>
          <dgm:resizeHandles val="exact"/>
        </dgm:presLayoutVars>
      </dgm:prSet>
      <dgm:spPr/>
    </dgm:pt>
    <dgm:pt modelId="{BD3A9D84-E8DD-492C-9090-4140BBFDC829}" type="pres">
      <dgm:prSet presAssocID="{A51DE4B6-8260-494B-A723-BE0099271849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C93F88-9120-4287-9622-C2E14CFB714A}" type="pres">
      <dgm:prSet presAssocID="{EEE6E5DD-6836-4AAB-BC1C-23C1C223A6F5}" presName="parTxOnlySpace" presStyleCnt="0"/>
      <dgm:spPr/>
    </dgm:pt>
    <dgm:pt modelId="{7D7AD5B0-B66C-4B07-B588-CE13BA292722}" type="pres">
      <dgm:prSet presAssocID="{10629CD0-703F-40C5-B3CF-328064626862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D82BE5-9BFB-4143-95C8-9FA7027D762A}" type="pres">
      <dgm:prSet presAssocID="{3C8E499B-FE84-41B7-8C62-5AE60EC9280C}" presName="parTxOnlySpace" presStyleCnt="0"/>
      <dgm:spPr/>
    </dgm:pt>
    <dgm:pt modelId="{D7E34296-6563-4F73-BA79-F2745E5169F9}" type="pres">
      <dgm:prSet presAssocID="{6CE3B23C-0E6A-4007-BF17-A1733F22E2CB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3C75B5-9F07-461F-B5A0-519676ED8872}" type="presOf" srcId="{14DE75B8-350F-4D03-87B0-9BCC9125B18D}" destId="{5F7927BD-27E1-4C19-87C8-2783BBA43288}" srcOrd="0" destOrd="0" presId="urn:microsoft.com/office/officeart/2005/8/layout/chevron1"/>
    <dgm:cxn modelId="{658F0147-1874-46A0-9578-D57A2015040B}" srcId="{14DE75B8-350F-4D03-87B0-9BCC9125B18D}" destId="{10629CD0-703F-40C5-B3CF-328064626862}" srcOrd="1" destOrd="0" parTransId="{E5E8D156-AB0C-4612-929B-8C1343F3D204}" sibTransId="{3C8E499B-FE84-41B7-8C62-5AE60EC9280C}"/>
    <dgm:cxn modelId="{FDB438F2-97C3-45E7-AC01-BA05AA0CBF5A}" srcId="{14DE75B8-350F-4D03-87B0-9BCC9125B18D}" destId="{A51DE4B6-8260-494B-A723-BE0099271849}" srcOrd="0" destOrd="0" parTransId="{1513821E-9565-495A-B04A-4BAC6D2FDA0C}" sibTransId="{EEE6E5DD-6836-4AAB-BC1C-23C1C223A6F5}"/>
    <dgm:cxn modelId="{42C69AA9-0EB6-4CEB-82B9-A556F68D330A}" type="presOf" srcId="{A51DE4B6-8260-494B-A723-BE0099271849}" destId="{BD3A9D84-E8DD-492C-9090-4140BBFDC829}" srcOrd="0" destOrd="0" presId="urn:microsoft.com/office/officeart/2005/8/layout/chevron1"/>
    <dgm:cxn modelId="{7D40245E-D256-47F0-858A-887372FBE3A3}" type="presOf" srcId="{6CE3B23C-0E6A-4007-BF17-A1733F22E2CB}" destId="{D7E34296-6563-4F73-BA79-F2745E5169F9}" srcOrd="0" destOrd="0" presId="urn:microsoft.com/office/officeart/2005/8/layout/chevron1"/>
    <dgm:cxn modelId="{78D37C81-8BD7-485F-B0A2-90CE378D8A46}" srcId="{14DE75B8-350F-4D03-87B0-9BCC9125B18D}" destId="{6CE3B23C-0E6A-4007-BF17-A1733F22E2CB}" srcOrd="2" destOrd="0" parTransId="{7462EB1F-F744-4A17-8BA8-2A070C281BB7}" sibTransId="{C9B7AB3B-3753-49B3-BD12-708AB9545074}"/>
    <dgm:cxn modelId="{59196635-7E44-493C-8391-B7E6BF193195}" type="presOf" srcId="{10629CD0-703F-40C5-B3CF-328064626862}" destId="{7D7AD5B0-B66C-4B07-B588-CE13BA292722}" srcOrd="0" destOrd="0" presId="urn:microsoft.com/office/officeart/2005/8/layout/chevron1"/>
    <dgm:cxn modelId="{9E7137E4-6608-437B-8807-8FA1426DA938}" type="presParOf" srcId="{5F7927BD-27E1-4C19-87C8-2783BBA43288}" destId="{BD3A9D84-E8DD-492C-9090-4140BBFDC829}" srcOrd="0" destOrd="0" presId="urn:microsoft.com/office/officeart/2005/8/layout/chevron1"/>
    <dgm:cxn modelId="{FD7EFE8E-9C73-49E6-9582-68C0FB5923C1}" type="presParOf" srcId="{5F7927BD-27E1-4C19-87C8-2783BBA43288}" destId="{8DC93F88-9120-4287-9622-C2E14CFB714A}" srcOrd="1" destOrd="0" presId="urn:microsoft.com/office/officeart/2005/8/layout/chevron1"/>
    <dgm:cxn modelId="{8B66A6AC-A550-4089-B0FE-E6C6370C6E1B}" type="presParOf" srcId="{5F7927BD-27E1-4C19-87C8-2783BBA43288}" destId="{7D7AD5B0-B66C-4B07-B588-CE13BA292722}" srcOrd="2" destOrd="0" presId="urn:microsoft.com/office/officeart/2005/8/layout/chevron1"/>
    <dgm:cxn modelId="{3E361839-54D1-4D1E-85B7-AFCAB98DEBA8}" type="presParOf" srcId="{5F7927BD-27E1-4C19-87C8-2783BBA43288}" destId="{17D82BE5-9BFB-4143-95C8-9FA7027D762A}" srcOrd="3" destOrd="0" presId="urn:microsoft.com/office/officeart/2005/8/layout/chevron1"/>
    <dgm:cxn modelId="{ABC05A04-8A72-4708-A9E2-DFA275880CDB}" type="presParOf" srcId="{5F7927BD-27E1-4C19-87C8-2783BBA43288}" destId="{D7E34296-6563-4F73-BA79-F2745E5169F9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A134F4-2680-488C-B325-5898A2256D8F}" type="doc">
      <dgm:prSet loTypeId="urn:microsoft.com/office/officeart/2005/8/layout/chevron1" loCatId="process" qsTypeId="urn:microsoft.com/office/officeart/2005/8/quickstyle/simple1" qsCatId="simple" csTypeId="urn:microsoft.com/office/officeart/2005/8/colors/accent6_1" csCatId="accent6" phldr="1"/>
      <dgm:spPr/>
    </dgm:pt>
    <dgm:pt modelId="{E31669D6-0059-443C-9520-1A9DA20F499C}">
      <dgm:prSet phldrT="[Text]" custT="1"/>
      <dgm:spPr/>
      <dgm:t>
        <a:bodyPr/>
        <a:lstStyle/>
        <a:p>
          <a:r>
            <a:rPr lang="cs-CZ" sz="2000" dirty="0" smtClean="0"/>
            <a:t>VILSTOSMY</a:t>
          </a:r>
          <a:endParaRPr lang="cs-CZ" sz="2600" dirty="0"/>
        </a:p>
      </dgm:t>
    </dgm:pt>
    <dgm:pt modelId="{CCEED07F-005F-4FC6-A910-899191FC1ACF}" type="parTrans" cxnId="{CB325F7E-EE9E-4894-ABD7-3B57E5FF68E6}">
      <dgm:prSet/>
      <dgm:spPr/>
      <dgm:t>
        <a:bodyPr/>
        <a:lstStyle/>
        <a:p>
          <a:endParaRPr lang="cs-CZ"/>
        </a:p>
      </dgm:t>
    </dgm:pt>
    <dgm:pt modelId="{3FDD9D7C-AE19-46CF-8038-3906FCF15709}" type="sibTrans" cxnId="{CB325F7E-EE9E-4894-ABD7-3B57E5FF68E6}">
      <dgm:prSet/>
      <dgm:spPr/>
      <dgm:t>
        <a:bodyPr/>
        <a:lstStyle/>
        <a:p>
          <a:endParaRPr lang="cs-CZ"/>
        </a:p>
      </dgm:t>
    </dgm:pt>
    <dgm:pt modelId="{CB30BD13-9067-49B7-BB69-8928DB062317}">
      <dgm:prSet phldrT="[Text]" custT="1"/>
      <dgm:spPr/>
      <dgm:t>
        <a:bodyPr/>
        <a:lstStyle/>
        <a:p>
          <a:endParaRPr lang="cs-CZ" sz="2600" dirty="0"/>
        </a:p>
      </dgm:t>
    </dgm:pt>
    <dgm:pt modelId="{A90FBB76-1764-4FAE-B5B8-6490F007E9B7}" type="parTrans" cxnId="{DD5EBCA4-7B6D-49A5-BF0A-D1BC05F5E58C}">
      <dgm:prSet/>
      <dgm:spPr/>
    </dgm:pt>
    <dgm:pt modelId="{EEDCCB2C-6B1A-4FB7-B2BF-DB46D4AA975F}" type="sibTrans" cxnId="{DD5EBCA4-7B6D-49A5-BF0A-D1BC05F5E58C}">
      <dgm:prSet/>
      <dgm:spPr/>
    </dgm:pt>
    <dgm:pt modelId="{C87E6297-9082-4944-BFA6-1BACF5E21EAA}">
      <dgm:prSet phldrT="[Text]" custT="1"/>
      <dgm:spPr/>
      <dgm:t>
        <a:bodyPr/>
        <a:lstStyle/>
        <a:p>
          <a:endParaRPr lang="cs-CZ" sz="2600" dirty="0"/>
        </a:p>
      </dgm:t>
    </dgm:pt>
    <dgm:pt modelId="{66B3CD5F-22DB-4F46-9500-6951BCA7CF23}" type="parTrans" cxnId="{3373BC0E-FAF2-4BED-9948-F15A9869F700}">
      <dgm:prSet/>
      <dgm:spPr/>
    </dgm:pt>
    <dgm:pt modelId="{48582A25-C1D4-4736-B42D-20C50B4800B3}" type="sibTrans" cxnId="{3373BC0E-FAF2-4BED-9948-F15A9869F700}">
      <dgm:prSet/>
      <dgm:spPr/>
    </dgm:pt>
    <dgm:pt modelId="{48FAB950-F90A-414E-85BF-7EA87A8BBB81}" type="pres">
      <dgm:prSet presAssocID="{FBA134F4-2680-488C-B325-5898A2256D8F}" presName="Name0" presStyleCnt="0">
        <dgm:presLayoutVars>
          <dgm:dir/>
          <dgm:animLvl val="lvl"/>
          <dgm:resizeHandles val="exact"/>
        </dgm:presLayoutVars>
      </dgm:prSet>
      <dgm:spPr/>
    </dgm:pt>
    <dgm:pt modelId="{6E95D162-FA01-4E0F-97CE-2C35EABCA61F}" type="pres">
      <dgm:prSet presAssocID="{E31669D6-0059-443C-9520-1A9DA20F499C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4A2CDC-FA26-4D26-A9EA-2664514F7489}" type="pres">
      <dgm:prSet presAssocID="{3FDD9D7C-AE19-46CF-8038-3906FCF15709}" presName="parTxOnlySpace" presStyleCnt="0"/>
      <dgm:spPr/>
    </dgm:pt>
    <dgm:pt modelId="{7C2BED8F-0036-4231-8E06-0D6B5F36AEB7}" type="pres">
      <dgm:prSet presAssocID="{C87E6297-9082-4944-BFA6-1BACF5E21EAA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0E1D00-CB2C-4F0F-83E4-DC8C6EF86428}" type="pres">
      <dgm:prSet presAssocID="{48582A25-C1D4-4736-B42D-20C50B4800B3}" presName="parTxOnlySpace" presStyleCnt="0"/>
      <dgm:spPr/>
    </dgm:pt>
    <dgm:pt modelId="{56F9E14B-94EC-40A2-90F9-4C13BF1B65D2}" type="pres">
      <dgm:prSet presAssocID="{CB30BD13-9067-49B7-BB69-8928DB062317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325F7E-EE9E-4894-ABD7-3B57E5FF68E6}" srcId="{FBA134F4-2680-488C-B325-5898A2256D8F}" destId="{E31669D6-0059-443C-9520-1A9DA20F499C}" srcOrd="0" destOrd="0" parTransId="{CCEED07F-005F-4FC6-A910-899191FC1ACF}" sibTransId="{3FDD9D7C-AE19-46CF-8038-3906FCF15709}"/>
    <dgm:cxn modelId="{89686D8A-D1D7-48A0-A29E-268502D20D45}" type="presOf" srcId="{E31669D6-0059-443C-9520-1A9DA20F499C}" destId="{6E95D162-FA01-4E0F-97CE-2C35EABCA61F}" srcOrd="0" destOrd="0" presId="urn:microsoft.com/office/officeart/2005/8/layout/chevron1"/>
    <dgm:cxn modelId="{3373BC0E-FAF2-4BED-9948-F15A9869F700}" srcId="{FBA134F4-2680-488C-B325-5898A2256D8F}" destId="{C87E6297-9082-4944-BFA6-1BACF5E21EAA}" srcOrd="1" destOrd="0" parTransId="{66B3CD5F-22DB-4F46-9500-6951BCA7CF23}" sibTransId="{48582A25-C1D4-4736-B42D-20C50B4800B3}"/>
    <dgm:cxn modelId="{C189472B-6989-4336-B285-F5DB8C3D9CAE}" type="presOf" srcId="{FBA134F4-2680-488C-B325-5898A2256D8F}" destId="{48FAB950-F90A-414E-85BF-7EA87A8BBB81}" srcOrd="0" destOrd="0" presId="urn:microsoft.com/office/officeart/2005/8/layout/chevron1"/>
    <dgm:cxn modelId="{8028C822-4DF1-40A6-8155-03EAD74E73F2}" type="presOf" srcId="{CB30BD13-9067-49B7-BB69-8928DB062317}" destId="{56F9E14B-94EC-40A2-90F9-4C13BF1B65D2}" srcOrd="0" destOrd="0" presId="urn:microsoft.com/office/officeart/2005/8/layout/chevron1"/>
    <dgm:cxn modelId="{DD5EBCA4-7B6D-49A5-BF0A-D1BC05F5E58C}" srcId="{FBA134F4-2680-488C-B325-5898A2256D8F}" destId="{CB30BD13-9067-49B7-BB69-8928DB062317}" srcOrd="2" destOrd="0" parTransId="{A90FBB76-1764-4FAE-B5B8-6490F007E9B7}" sibTransId="{EEDCCB2C-6B1A-4FB7-B2BF-DB46D4AA975F}"/>
    <dgm:cxn modelId="{BEAF7BEA-3878-4BF7-9247-A9ABB2B9FB00}" type="presOf" srcId="{C87E6297-9082-4944-BFA6-1BACF5E21EAA}" destId="{7C2BED8F-0036-4231-8E06-0D6B5F36AEB7}" srcOrd="0" destOrd="0" presId="urn:microsoft.com/office/officeart/2005/8/layout/chevron1"/>
    <dgm:cxn modelId="{D291A017-A50A-4550-B39F-EF02981C5FD1}" type="presParOf" srcId="{48FAB950-F90A-414E-85BF-7EA87A8BBB81}" destId="{6E95D162-FA01-4E0F-97CE-2C35EABCA61F}" srcOrd="0" destOrd="0" presId="urn:microsoft.com/office/officeart/2005/8/layout/chevron1"/>
    <dgm:cxn modelId="{73C49199-D398-4641-BA59-F8D4510ED14C}" type="presParOf" srcId="{48FAB950-F90A-414E-85BF-7EA87A8BBB81}" destId="{384A2CDC-FA26-4D26-A9EA-2664514F7489}" srcOrd="1" destOrd="0" presId="urn:microsoft.com/office/officeart/2005/8/layout/chevron1"/>
    <dgm:cxn modelId="{E27977E5-CF9B-4540-9B6E-2238A3057560}" type="presParOf" srcId="{48FAB950-F90A-414E-85BF-7EA87A8BBB81}" destId="{7C2BED8F-0036-4231-8E06-0D6B5F36AEB7}" srcOrd="2" destOrd="0" presId="urn:microsoft.com/office/officeart/2005/8/layout/chevron1"/>
    <dgm:cxn modelId="{3C952441-3905-41EB-9AB6-F1A681C2517A}" type="presParOf" srcId="{48FAB950-F90A-414E-85BF-7EA87A8BBB81}" destId="{6F0E1D00-CB2C-4F0F-83E4-DC8C6EF86428}" srcOrd="3" destOrd="0" presId="urn:microsoft.com/office/officeart/2005/8/layout/chevron1"/>
    <dgm:cxn modelId="{DA6EB0CD-F4C6-436C-8E93-2C80D282D1D9}" type="presParOf" srcId="{48FAB950-F90A-414E-85BF-7EA87A8BBB81}" destId="{56F9E14B-94EC-40A2-90F9-4C13BF1B65D2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7241EF2-FCAA-44AA-BD05-8C1736F34F29}" type="doc">
      <dgm:prSet loTypeId="urn:microsoft.com/office/officeart/2005/8/layout/vList5" loCatId="list" qsTypeId="urn:microsoft.com/office/officeart/2005/8/quickstyle/3d2" qsCatId="3D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F24503B3-EC2B-4ED0-B6E4-B31B97E23C73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11D9178B-7C2E-431E-A7F7-A0EED50BD976}" type="parTrans" cxnId="{6D69C44F-9762-4D56-85FA-2DC9BEA41189}">
      <dgm:prSet/>
      <dgm:spPr/>
      <dgm:t>
        <a:bodyPr/>
        <a:lstStyle/>
        <a:p>
          <a:endParaRPr lang="cs-CZ"/>
        </a:p>
      </dgm:t>
    </dgm:pt>
    <dgm:pt modelId="{E2AECE99-CCB1-42AF-BF41-E353B2683906}" type="sibTrans" cxnId="{6D69C44F-9762-4D56-85FA-2DC9BEA41189}">
      <dgm:prSet/>
      <dgm:spPr/>
      <dgm:t>
        <a:bodyPr/>
        <a:lstStyle/>
        <a:p>
          <a:endParaRPr lang="cs-CZ"/>
        </a:p>
      </dgm:t>
    </dgm:pt>
    <dgm:pt modelId="{748D97BE-23FE-4AD9-A20C-30E486C61AE9}">
      <dgm:prSet phldrT="[Text]" custT="1"/>
      <dgm:spPr/>
      <dgm:t>
        <a:bodyPr/>
        <a:lstStyle/>
        <a:p>
          <a:r>
            <a:rPr lang="cs-CZ" sz="1600" dirty="0" smtClean="0"/>
            <a:t>úvod</a:t>
          </a:r>
          <a:endParaRPr lang="cs-CZ" sz="1600" dirty="0"/>
        </a:p>
      </dgm:t>
    </dgm:pt>
    <dgm:pt modelId="{561D0CBE-B05F-4E81-9448-B2EF4E040976}" type="parTrans" cxnId="{BB789B91-6457-4B0E-98BF-3174DC775476}">
      <dgm:prSet/>
      <dgm:spPr/>
      <dgm:t>
        <a:bodyPr/>
        <a:lstStyle/>
        <a:p>
          <a:endParaRPr lang="cs-CZ"/>
        </a:p>
      </dgm:t>
    </dgm:pt>
    <dgm:pt modelId="{E28D819A-FBAC-49DF-8B6C-A26705D79012}" type="sibTrans" cxnId="{BB789B91-6457-4B0E-98BF-3174DC775476}">
      <dgm:prSet/>
      <dgm:spPr/>
      <dgm:t>
        <a:bodyPr/>
        <a:lstStyle/>
        <a:p>
          <a:endParaRPr lang="cs-CZ"/>
        </a:p>
      </dgm:t>
    </dgm:pt>
    <dgm:pt modelId="{1A4E7485-B740-4230-9246-5D4F59D40A0B}">
      <dgm:prSet phldrT="[Text]" custT="1"/>
      <dgm:spPr/>
      <dgm:t>
        <a:bodyPr/>
        <a:lstStyle/>
        <a:p>
          <a:r>
            <a:rPr lang="cs-CZ" sz="2000" dirty="0" smtClean="0"/>
            <a:t>2. Snímek</a:t>
          </a:r>
        </a:p>
      </dgm:t>
    </dgm:pt>
    <dgm:pt modelId="{569A7922-9244-42C4-93A3-18C67130BCC9}" type="parTrans" cxnId="{C6400E0A-8C14-46C2-8374-2111C25FA778}">
      <dgm:prSet/>
      <dgm:spPr/>
      <dgm:t>
        <a:bodyPr/>
        <a:lstStyle/>
        <a:p>
          <a:endParaRPr lang="cs-CZ"/>
        </a:p>
      </dgm:t>
    </dgm:pt>
    <dgm:pt modelId="{BFCBCE90-E3FC-4B8A-84A5-CA17F3FAA3E7}" type="sibTrans" cxnId="{C6400E0A-8C14-46C2-8374-2111C25FA778}">
      <dgm:prSet/>
      <dgm:spPr/>
      <dgm:t>
        <a:bodyPr/>
        <a:lstStyle/>
        <a:p>
          <a:endParaRPr lang="cs-CZ"/>
        </a:p>
      </dgm:t>
    </dgm:pt>
    <dgm:pt modelId="{21A7E2C2-5AAF-4C47-A4AF-2EC650EBF712}">
      <dgm:prSet phldrT="[Text]" custT="1"/>
      <dgm:spPr/>
      <dgm:t>
        <a:bodyPr/>
        <a:lstStyle/>
        <a:p>
          <a:r>
            <a:rPr lang="cs-CZ" sz="1600" dirty="0" smtClean="0"/>
            <a:t>Představení vyjmenovaných slov po M</a:t>
          </a:r>
          <a:endParaRPr lang="cs-CZ" sz="1600" dirty="0"/>
        </a:p>
      </dgm:t>
    </dgm:pt>
    <dgm:pt modelId="{9BF6A296-1B50-4FDA-8CAD-260CB5699A25}" type="parTrans" cxnId="{BC33C73E-5520-45D1-80E8-70801DE71D44}">
      <dgm:prSet/>
      <dgm:spPr/>
      <dgm:t>
        <a:bodyPr/>
        <a:lstStyle/>
        <a:p>
          <a:endParaRPr lang="cs-CZ"/>
        </a:p>
      </dgm:t>
    </dgm:pt>
    <dgm:pt modelId="{937A8FA5-68D5-4C10-9102-940A310DBA15}" type="sibTrans" cxnId="{BC33C73E-5520-45D1-80E8-70801DE71D44}">
      <dgm:prSet/>
      <dgm:spPr/>
      <dgm:t>
        <a:bodyPr/>
        <a:lstStyle/>
        <a:p>
          <a:endParaRPr lang="cs-CZ"/>
        </a:p>
      </dgm:t>
    </dgm:pt>
    <dgm:pt modelId="{A1F3B270-58B7-43FF-AED7-95A289822D76}">
      <dgm:prSet phldrT="[Text]" custT="1"/>
      <dgm:spPr/>
      <dgm:t>
        <a:bodyPr/>
        <a:lstStyle/>
        <a:p>
          <a:r>
            <a:rPr lang="cs-CZ" sz="2000" dirty="0" smtClean="0"/>
            <a:t>3. Snímek </a:t>
          </a:r>
          <a:endParaRPr lang="cs-CZ" sz="2000" dirty="0"/>
        </a:p>
      </dgm:t>
    </dgm:pt>
    <dgm:pt modelId="{D6E38FDC-7DA5-4866-A668-8C058E04F5F4}" type="parTrans" cxnId="{3CD90EB0-2AD8-4789-9699-7E4B7E624510}">
      <dgm:prSet/>
      <dgm:spPr/>
      <dgm:t>
        <a:bodyPr/>
        <a:lstStyle/>
        <a:p>
          <a:endParaRPr lang="cs-CZ"/>
        </a:p>
      </dgm:t>
    </dgm:pt>
    <dgm:pt modelId="{56AD7663-DC12-4D9B-A9A4-1AF9D0BB5D91}" type="sibTrans" cxnId="{3CD90EB0-2AD8-4789-9699-7E4B7E624510}">
      <dgm:prSet/>
      <dgm:spPr/>
      <dgm:t>
        <a:bodyPr/>
        <a:lstStyle/>
        <a:p>
          <a:endParaRPr lang="cs-CZ"/>
        </a:p>
      </dgm:t>
    </dgm:pt>
    <dgm:pt modelId="{583DE745-5EDD-4E67-AF80-25A923C8F734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2000" dirty="0"/>
        </a:p>
      </dgm:t>
    </dgm:pt>
    <dgm:pt modelId="{04DB7F7A-3476-424D-B970-4D583AE376FD}" type="parTrans" cxnId="{C40DE8BE-AE25-4572-A4F8-27C83B9885DB}">
      <dgm:prSet/>
      <dgm:spPr/>
      <dgm:t>
        <a:bodyPr/>
        <a:lstStyle/>
        <a:p>
          <a:endParaRPr lang="cs-CZ"/>
        </a:p>
      </dgm:t>
    </dgm:pt>
    <dgm:pt modelId="{A4011B4D-CE48-44C1-967F-C66DD91CE596}" type="sibTrans" cxnId="{C40DE8BE-AE25-4572-A4F8-27C83B9885DB}">
      <dgm:prSet/>
      <dgm:spPr/>
      <dgm:t>
        <a:bodyPr/>
        <a:lstStyle/>
        <a:p>
          <a:endParaRPr lang="cs-CZ"/>
        </a:p>
      </dgm:t>
    </dgm:pt>
    <dgm:pt modelId="{844CCADD-F250-4CEE-909E-1248E3A12E06}">
      <dgm:prSet phldrT="[Text]" custT="1"/>
      <dgm:spPr/>
      <dgm:t>
        <a:bodyPr/>
        <a:lstStyle/>
        <a:p>
          <a:r>
            <a:rPr lang="cs-CZ" sz="1600" dirty="0" smtClean="0"/>
            <a:t>Chyták - myla x milá</a:t>
          </a:r>
          <a:endParaRPr lang="cs-CZ" sz="1600" dirty="0"/>
        </a:p>
      </dgm:t>
    </dgm:pt>
    <dgm:pt modelId="{377C2854-CE57-45AD-8A78-E1E4404B72C7}" type="parTrans" cxnId="{9CADCA6B-3D8B-46A8-A6B4-B49303CF1C21}">
      <dgm:prSet/>
      <dgm:spPr/>
      <dgm:t>
        <a:bodyPr/>
        <a:lstStyle/>
        <a:p>
          <a:endParaRPr lang="cs-CZ"/>
        </a:p>
      </dgm:t>
    </dgm:pt>
    <dgm:pt modelId="{5D8CF4B5-5A7A-47A2-BBE9-C41E458282F4}" type="sibTrans" cxnId="{9CADCA6B-3D8B-46A8-A6B4-B49303CF1C21}">
      <dgm:prSet/>
      <dgm:spPr/>
      <dgm:t>
        <a:bodyPr/>
        <a:lstStyle/>
        <a:p>
          <a:endParaRPr lang="cs-CZ"/>
        </a:p>
      </dgm:t>
    </dgm:pt>
    <dgm:pt modelId="{D28417CF-0977-4AD6-AF52-F2834F5F3858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81ADCF5C-CF3A-4C34-9003-65A850F23413}" type="parTrans" cxnId="{A93ED1E6-42F8-4903-938B-95F060594A6C}">
      <dgm:prSet/>
      <dgm:spPr/>
      <dgm:t>
        <a:bodyPr/>
        <a:lstStyle/>
        <a:p>
          <a:endParaRPr lang="cs-CZ"/>
        </a:p>
      </dgm:t>
    </dgm:pt>
    <dgm:pt modelId="{9882993A-B300-4E5A-B920-71C6BC57CA2B}" type="sibTrans" cxnId="{A93ED1E6-42F8-4903-938B-95F060594A6C}">
      <dgm:prSet/>
      <dgm:spPr/>
      <dgm:t>
        <a:bodyPr/>
        <a:lstStyle/>
        <a:p>
          <a:endParaRPr lang="cs-CZ"/>
        </a:p>
      </dgm:t>
    </dgm:pt>
    <dgm:pt modelId="{B527F319-5BBA-414F-B5CA-8AF139E240A7}">
      <dgm:prSet phldrT="[Text]" custT="1"/>
      <dgm:spPr/>
      <dgm:t>
        <a:bodyPr/>
        <a:lstStyle/>
        <a:p>
          <a:r>
            <a:rPr lang="cs-CZ" sz="1600" dirty="0" smtClean="0"/>
            <a:t>Chyták – my x mi</a:t>
          </a:r>
          <a:endParaRPr lang="cs-CZ" sz="1600" dirty="0"/>
        </a:p>
      </dgm:t>
    </dgm:pt>
    <dgm:pt modelId="{579A9860-FDD6-4CAF-908C-0EC94EBE5890}" type="parTrans" cxnId="{476BBA5E-D804-4F85-8B67-DA6D069DE728}">
      <dgm:prSet/>
      <dgm:spPr/>
      <dgm:t>
        <a:bodyPr/>
        <a:lstStyle/>
        <a:p>
          <a:endParaRPr lang="cs-CZ"/>
        </a:p>
      </dgm:t>
    </dgm:pt>
    <dgm:pt modelId="{106B4FBB-643F-42FF-8434-955678B2EFE5}" type="sibTrans" cxnId="{476BBA5E-D804-4F85-8B67-DA6D069DE728}">
      <dgm:prSet/>
      <dgm:spPr/>
      <dgm:t>
        <a:bodyPr/>
        <a:lstStyle/>
        <a:p>
          <a:endParaRPr lang="cs-CZ"/>
        </a:p>
      </dgm:t>
    </dgm:pt>
    <dgm:pt modelId="{AD740E7A-9571-499D-A29A-FE612C473176}">
      <dgm:prSet phldrT="[Text]" custT="1"/>
      <dgm:spPr/>
      <dgm:t>
        <a:bodyPr/>
        <a:lstStyle/>
        <a:p>
          <a:r>
            <a:rPr lang="cs-CZ" sz="2000" dirty="0" smtClean="0"/>
            <a:t>4. Snímek</a:t>
          </a:r>
          <a:endParaRPr lang="cs-CZ" sz="2000" dirty="0"/>
        </a:p>
      </dgm:t>
    </dgm:pt>
    <dgm:pt modelId="{2E42EDE3-240F-4854-891C-A4D4A0F69C2D}" type="parTrans" cxnId="{E9B63254-6491-47C3-9BF9-DDD83EE87A19}">
      <dgm:prSet/>
      <dgm:spPr/>
      <dgm:t>
        <a:bodyPr/>
        <a:lstStyle/>
        <a:p>
          <a:endParaRPr lang="cs-CZ"/>
        </a:p>
      </dgm:t>
    </dgm:pt>
    <dgm:pt modelId="{3BB9BE10-5DA8-4C91-9DE0-157E20430957}" type="sibTrans" cxnId="{E9B63254-6491-47C3-9BF9-DDD83EE87A19}">
      <dgm:prSet/>
      <dgm:spPr/>
      <dgm:t>
        <a:bodyPr/>
        <a:lstStyle/>
        <a:p>
          <a:endParaRPr lang="cs-CZ"/>
        </a:p>
      </dgm:t>
    </dgm:pt>
    <dgm:pt modelId="{1D72EFBF-58B8-4201-8892-587B6A77E81A}">
      <dgm:prSet phldrT="[Text]" custT="1"/>
      <dgm:spPr/>
      <dgm:t>
        <a:bodyPr/>
        <a:lstStyle/>
        <a:p>
          <a:r>
            <a:rPr lang="cs-CZ" sz="1600" dirty="0" smtClean="0"/>
            <a:t>Chyták – mýt x mít </a:t>
          </a:r>
          <a:endParaRPr lang="cs-CZ" sz="1600" dirty="0"/>
        </a:p>
      </dgm:t>
    </dgm:pt>
    <dgm:pt modelId="{27E34BFC-B339-4DCC-90A9-570A164EBCB0}" type="parTrans" cxnId="{7B1415F1-6154-41F1-B464-11EE7168D9AD}">
      <dgm:prSet/>
      <dgm:spPr/>
      <dgm:t>
        <a:bodyPr/>
        <a:lstStyle/>
        <a:p>
          <a:endParaRPr lang="cs-CZ"/>
        </a:p>
      </dgm:t>
    </dgm:pt>
    <dgm:pt modelId="{77F4304F-3C85-4B29-8E1B-CE8E9C920ADC}" type="sibTrans" cxnId="{7B1415F1-6154-41F1-B464-11EE7168D9AD}">
      <dgm:prSet/>
      <dgm:spPr/>
      <dgm:t>
        <a:bodyPr/>
        <a:lstStyle/>
        <a:p>
          <a:endParaRPr lang="cs-CZ"/>
        </a:p>
      </dgm:t>
    </dgm:pt>
    <dgm:pt modelId="{DEE11559-7890-4850-BD59-956C4D1C9580}">
      <dgm:prSet phldrT="[Text]" custT="1"/>
      <dgm:spPr/>
      <dgm:t>
        <a:bodyPr/>
        <a:lstStyle/>
        <a:p>
          <a:r>
            <a:rPr lang="cs-CZ" sz="1600" dirty="0" smtClean="0"/>
            <a:t>Chyták – dmýchat x míchat</a:t>
          </a:r>
          <a:endParaRPr lang="cs-CZ" sz="1600" dirty="0"/>
        </a:p>
      </dgm:t>
    </dgm:pt>
    <dgm:pt modelId="{DA363FCE-C261-4571-A2EE-156BD7199897}" type="parTrans" cxnId="{4F5F3A4D-D119-42C6-A3A3-CFFB33D0BF68}">
      <dgm:prSet/>
      <dgm:spPr/>
      <dgm:t>
        <a:bodyPr/>
        <a:lstStyle/>
        <a:p>
          <a:endParaRPr lang="cs-CZ"/>
        </a:p>
      </dgm:t>
    </dgm:pt>
    <dgm:pt modelId="{AC4661C4-9F44-4996-8FD8-A84A81A2C993}" type="sibTrans" cxnId="{4F5F3A4D-D119-42C6-A3A3-CFFB33D0BF68}">
      <dgm:prSet/>
      <dgm:spPr/>
      <dgm:t>
        <a:bodyPr/>
        <a:lstStyle/>
        <a:p>
          <a:endParaRPr lang="cs-CZ"/>
        </a:p>
      </dgm:t>
    </dgm:pt>
    <dgm:pt modelId="{60E1C51A-DE88-4CD1-8D87-24B8FA971C2C}">
      <dgm:prSet phldrT="[Text]" custT="1"/>
      <dgm:spPr/>
      <dgm:t>
        <a:bodyPr/>
        <a:lstStyle/>
        <a:p>
          <a:r>
            <a:rPr lang="cs-CZ" sz="2000" dirty="0" smtClean="0"/>
            <a:t>7. Snímek</a:t>
          </a:r>
          <a:endParaRPr lang="cs-CZ" sz="2000" dirty="0"/>
        </a:p>
      </dgm:t>
    </dgm:pt>
    <dgm:pt modelId="{AB441FE0-D86E-4905-8FD2-50F18B89400B}" type="parTrans" cxnId="{33DDA6BC-487E-4DC6-8608-D2E639AAB082}">
      <dgm:prSet/>
      <dgm:spPr/>
      <dgm:t>
        <a:bodyPr/>
        <a:lstStyle/>
        <a:p>
          <a:endParaRPr lang="cs-CZ"/>
        </a:p>
      </dgm:t>
    </dgm:pt>
    <dgm:pt modelId="{D2C96735-14FE-44A7-8CC8-5A0978042BEC}" type="sibTrans" cxnId="{33DDA6BC-487E-4DC6-8608-D2E639AAB082}">
      <dgm:prSet/>
      <dgm:spPr/>
      <dgm:t>
        <a:bodyPr/>
        <a:lstStyle/>
        <a:p>
          <a:endParaRPr lang="cs-CZ"/>
        </a:p>
      </dgm:t>
    </dgm:pt>
    <dgm:pt modelId="{751645E5-AEAE-4809-B0D7-9B1D2FAE35F7}">
      <dgm:prSet phldrT="[Text]" custT="1"/>
      <dgm:spPr/>
      <dgm:t>
        <a:bodyPr/>
        <a:lstStyle/>
        <a:p>
          <a:r>
            <a:rPr lang="cs-CZ" sz="1600" dirty="0" smtClean="0"/>
            <a:t>Děti doplní y,ý nebo i,í </a:t>
          </a:r>
          <a:endParaRPr lang="cs-CZ" sz="1600" dirty="0"/>
        </a:p>
      </dgm:t>
    </dgm:pt>
    <dgm:pt modelId="{B0CF7935-394D-440C-BA23-6E4C67AC2CBF}" type="parTrans" cxnId="{CE8E88A4-AF61-48A7-BA33-64527C9E81EE}">
      <dgm:prSet/>
      <dgm:spPr/>
      <dgm:t>
        <a:bodyPr/>
        <a:lstStyle/>
        <a:p>
          <a:endParaRPr lang="cs-CZ"/>
        </a:p>
      </dgm:t>
    </dgm:pt>
    <dgm:pt modelId="{AED3CB69-FF9D-484F-90F8-D5C5F1B57996}" type="sibTrans" cxnId="{CE8E88A4-AF61-48A7-BA33-64527C9E81EE}">
      <dgm:prSet/>
      <dgm:spPr/>
      <dgm:t>
        <a:bodyPr/>
        <a:lstStyle/>
        <a:p>
          <a:endParaRPr lang="cs-CZ"/>
        </a:p>
      </dgm:t>
    </dgm:pt>
    <dgm:pt modelId="{37DED4BD-6CE9-4170-9B47-AD0FCCE5EF82}">
      <dgm:prSet custT="1"/>
      <dgm:spPr/>
      <dgm:t>
        <a:bodyPr/>
        <a:lstStyle/>
        <a:p>
          <a:r>
            <a:rPr lang="cs-CZ" sz="1600" dirty="0" smtClean="0"/>
            <a:t>Správné odpovědí se při kliknutí po řádcích zobra</a:t>
          </a:r>
          <a:r>
            <a:rPr lang="cs-CZ" sz="2000" dirty="0" smtClean="0"/>
            <a:t>zí</a:t>
          </a:r>
        </a:p>
      </dgm:t>
    </dgm:pt>
    <dgm:pt modelId="{97D8ABD4-D032-49BC-BF4D-8A1F8B9949B7}" type="parTrans" cxnId="{5BE1F298-C7D0-47F8-A299-5524B41B750B}">
      <dgm:prSet/>
      <dgm:spPr/>
      <dgm:t>
        <a:bodyPr/>
        <a:lstStyle/>
        <a:p>
          <a:endParaRPr lang="cs-CZ"/>
        </a:p>
      </dgm:t>
    </dgm:pt>
    <dgm:pt modelId="{5BC8E259-7C46-4ADD-86B0-176718021474}" type="sibTrans" cxnId="{5BE1F298-C7D0-47F8-A299-5524B41B750B}">
      <dgm:prSet/>
      <dgm:spPr/>
      <dgm:t>
        <a:bodyPr/>
        <a:lstStyle/>
        <a:p>
          <a:endParaRPr lang="cs-CZ"/>
        </a:p>
      </dgm:t>
    </dgm:pt>
    <dgm:pt modelId="{F6527E1A-B372-4571-85DB-582B7EEFD451}">
      <dgm:prSet custT="1"/>
      <dgm:spPr/>
      <dgm:t>
        <a:bodyPr/>
        <a:lstStyle/>
        <a:p>
          <a:r>
            <a:rPr lang="cs-CZ" sz="2000" dirty="0" smtClean="0"/>
            <a:t>8. snímek</a:t>
          </a:r>
          <a:r>
            <a:rPr lang="cs-CZ" sz="1600" dirty="0" smtClean="0"/>
            <a:t> </a:t>
          </a:r>
        </a:p>
      </dgm:t>
    </dgm:pt>
    <dgm:pt modelId="{9EB59D4B-F6AE-46B0-8C99-5B39137B453A}" type="parTrans" cxnId="{4264E0D2-5B16-4CF6-90CD-4C806C22AE42}">
      <dgm:prSet/>
      <dgm:spPr/>
      <dgm:t>
        <a:bodyPr/>
        <a:lstStyle/>
        <a:p>
          <a:endParaRPr lang="cs-CZ"/>
        </a:p>
      </dgm:t>
    </dgm:pt>
    <dgm:pt modelId="{89D9AFA8-7264-4A52-88F1-80C397C634E0}" type="sibTrans" cxnId="{4264E0D2-5B16-4CF6-90CD-4C806C22AE42}">
      <dgm:prSet/>
      <dgm:spPr/>
      <dgm:t>
        <a:bodyPr/>
        <a:lstStyle/>
        <a:p>
          <a:endParaRPr lang="cs-CZ"/>
        </a:p>
      </dgm:t>
    </dgm:pt>
    <dgm:pt modelId="{F430434C-B253-4995-AB1E-E1F5CA8F1556}">
      <dgm:prSet custT="1"/>
      <dgm:spPr/>
      <dgm:t>
        <a:bodyPr/>
        <a:lstStyle/>
        <a:p>
          <a:r>
            <a:rPr lang="cs-CZ" sz="1600" dirty="0" smtClean="0"/>
            <a:t>Děti vypracují přímo na IT</a:t>
          </a:r>
        </a:p>
      </dgm:t>
    </dgm:pt>
    <dgm:pt modelId="{74636D81-66EE-4CDB-BB66-15ACCA50ACE3}" type="parTrans" cxnId="{B0CD1C9D-A136-471A-825F-7CC85CE7A0F5}">
      <dgm:prSet/>
      <dgm:spPr/>
      <dgm:t>
        <a:bodyPr/>
        <a:lstStyle/>
        <a:p>
          <a:endParaRPr lang="cs-CZ"/>
        </a:p>
      </dgm:t>
    </dgm:pt>
    <dgm:pt modelId="{2CC9D6FE-24D1-42D0-9B26-8CC38EE4CBE7}" type="sibTrans" cxnId="{B0CD1C9D-A136-471A-825F-7CC85CE7A0F5}">
      <dgm:prSet/>
      <dgm:spPr/>
      <dgm:t>
        <a:bodyPr/>
        <a:lstStyle/>
        <a:p>
          <a:endParaRPr lang="cs-CZ"/>
        </a:p>
      </dgm:t>
    </dgm:pt>
    <dgm:pt modelId="{6E3774FB-B7D6-43DD-B19C-38A654909909}">
      <dgm:prSet custT="1"/>
      <dgm:spPr/>
      <dgm:t>
        <a:bodyPr/>
        <a:lstStyle/>
        <a:p>
          <a:r>
            <a:rPr lang="cs-CZ" sz="1600" dirty="0" smtClean="0"/>
            <a:t>Kontrolu provede učitel</a:t>
          </a:r>
        </a:p>
      </dgm:t>
    </dgm:pt>
    <dgm:pt modelId="{2C82337D-4C73-42D3-A833-3BD79B101AB0}" type="parTrans" cxnId="{4291063C-25AD-43C6-B9FB-E8154799DAF0}">
      <dgm:prSet/>
      <dgm:spPr/>
      <dgm:t>
        <a:bodyPr/>
        <a:lstStyle/>
        <a:p>
          <a:endParaRPr lang="cs-CZ"/>
        </a:p>
      </dgm:t>
    </dgm:pt>
    <dgm:pt modelId="{61DBF9A2-9BC6-4600-A6D9-7920E1157FFE}" type="sibTrans" cxnId="{4291063C-25AD-43C6-B9FB-E8154799DAF0}">
      <dgm:prSet/>
      <dgm:spPr/>
      <dgm:t>
        <a:bodyPr/>
        <a:lstStyle/>
        <a:p>
          <a:endParaRPr lang="cs-CZ"/>
        </a:p>
      </dgm:t>
    </dgm:pt>
    <dgm:pt modelId="{DB8EA6AA-FC57-48E4-8BA6-084DE5E57889}" type="pres">
      <dgm:prSet presAssocID="{17241EF2-FCAA-44AA-BD05-8C1736F34F2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62B3AC-D864-4AF8-B4F8-4CBC6A745554}" type="pres">
      <dgm:prSet presAssocID="{F24503B3-EC2B-4ED0-B6E4-B31B97E23C73}" presName="linNode" presStyleCnt="0"/>
      <dgm:spPr/>
    </dgm:pt>
    <dgm:pt modelId="{8D8829BE-5723-4A37-9CB0-9F92C548632C}" type="pres">
      <dgm:prSet presAssocID="{F24503B3-EC2B-4ED0-B6E4-B31B97E23C73}" presName="parentText" presStyleLbl="node1" presStyleIdx="0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838C50-2538-4235-9A82-C434B2AE91B1}" type="pres">
      <dgm:prSet presAssocID="{F24503B3-EC2B-4ED0-B6E4-B31B97E23C73}" presName="descendantText" presStyleLbl="alignAccFollow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B00D3D-0F32-44E0-894D-A66086F18D26}" type="pres">
      <dgm:prSet presAssocID="{E2AECE99-CCB1-42AF-BF41-E353B2683906}" presName="sp" presStyleCnt="0"/>
      <dgm:spPr/>
    </dgm:pt>
    <dgm:pt modelId="{822AB3C8-70EF-41D1-AD00-A5AEBB931CDF}" type="pres">
      <dgm:prSet presAssocID="{1A4E7485-B740-4230-9246-5D4F59D40A0B}" presName="linNode" presStyleCnt="0"/>
      <dgm:spPr/>
    </dgm:pt>
    <dgm:pt modelId="{074F0F8D-9260-47A6-92EA-C06B27FAD20C}" type="pres">
      <dgm:prSet presAssocID="{1A4E7485-B740-4230-9246-5D4F59D40A0B}" presName="parentText" presStyleLbl="node1" presStyleIdx="1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5331A0-B8F0-4C26-8ABC-E2CF75B10E4F}" type="pres">
      <dgm:prSet presAssocID="{1A4E7485-B740-4230-9246-5D4F59D40A0B}" presName="descendantText" presStyleLbl="alignAccFollow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EEF45F-2AD1-4D26-A177-FC119ACD58C2}" type="pres">
      <dgm:prSet presAssocID="{BFCBCE90-E3FC-4B8A-84A5-CA17F3FAA3E7}" presName="sp" presStyleCnt="0"/>
      <dgm:spPr/>
    </dgm:pt>
    <dgm:pt modelId="{63DAC366-F0C6-4C3D-8E46-7C70C95C104A}" type="pres">
      <dgm:prSet presAssocID="{A1F3B270-58B7-43FF-AED7-95A289822D76}" presName="linNode" presStyleCnt="0"/>
      <dgm:spPr/>
    </dgm:pt>
    <dgm:pt modelId="{35B632A3-F68D-4866-A531-231FAAAA213F}" type="pres">
      <dgm:prSet presAssocID="{A1F3B270-58B7-43FF-AED7-95A289822D76}" presName="parentText" presStyleLbl="node1" presStyleIdx="2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14AC31-C0D4-4AAB-BC48-F503FF1F0225}" type="pres">
      <dgm:prSet presAssocID="{A1F3B270-58B7-43FF-AED7-95A289822D76}" presName="descendantText" presStyleLbl="alignAccFollow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9AE174-BFC6-46CE-B0C0-C9CEB054CE8C}" type="pres">
      <dgm:prSet presAssocID="{56AD7663-DC12-4D9B-A9A4-1AF9D0BB5D91}" presName="sp" presStyleCnt="0"/>
      <dgm:spPr/>
    </dgm:pt>
    <dgm:pt modelId="{2502E81E-E4A4-4FE8-A233-F48AE11F77A1}" type="pres">
      <dgm:prSet presAssocID="{AD740E7A-9571-499D-A29A-FE612C473176}" presName="linNode" presStyleCnt="0"/>
      <dgm:spPr/>
    </dgm:pt>
    <dgm:pt modelId="{E25191B6-4362-4B4F-BCD4-2B99D282EB99}" type="pres">
      <dgm:prSet presAssocID="{AD740E7A-9571-499D-A29A-FE612C473176}" presName="parentText" presStyleLbl="node1" presStyleIdx="3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592996-3B09-45F7-B194-09A8157619BB}" type="pres">
      <dgm:prSet presAssocID="{AD740E7A-9571-499D-A29A-FE612C473176}" presName="descendantText" presStyleLbl="alignAccFollow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8A39FA-B345-486A-B05D-237EF83E5CB0}" type="pres">
      <dgm:prSet presAssocID="{3BB9BE10-5DA8-4C91-9DE0-157E20430957}" presName="sp" presStyleCnt="0"/>
      <dgm:spPr/>
    </dgm:pt>
    <dgm:pt modelId="{C09C313A-8EBA-4918-9464-45A294C2A517}" type="pres">
      <dgm:prSet presAssocID="{583DE745-5EDD-4E67-AF80-25A923C8F734}" presName="linNode" presStyleCnt="0"/>
      <dgm:spPr/>
    </dgm:pt>
    <dgm:pt modelId="{4DD8FB82-949F-40A0-904C-6D74FEBCEF10}" type="pres">
      <dgm:prSet presAssocID="{583DE745-5EDD-4E67-AF80-25A923C8F734}" presName="parentText" presStyleLbl="node1" presStyleIdx="4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F3554-8BDB-4985-9FE1-7100340493C8}" type="pres">
      <dgm:prSet presAssocID="{583DE745-5EDD-4E67-AF80-25A923C8F734}" presName="descendantText" presStyleLbl="alignAccFollow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FBDE64-0568-463B-AA0E-74263A0893B6}" type="pres">
      <dgm:prSet presAssocID="{A4011B4D-CE48-44C1-967F-C66DD91CE596}" presName="sp" presStyleCnt="0"/>
      <dgm:spPr/>
    </dgm:pt>
    <dgm:pt modelId="{8CD2972F-92C8-41A8-8CDA-016832EA6879}" type="pres">
      <dgm:prSet presAssocID="{D28417CF-0977-4AD6-AF52-F2834F5F3858}" presName="linNode" presStyleCnt="0"/>
      <dgm:spPr/>
    </dgm:pt>
    <dgm:pt modelId="{8474006F-C3C8-4248-B4DA-CCDED2D9368B}" type="pres">
      <dgm:prSet presAssocID="{D28417CF-0977-4AD6-AF52-F2834F5F3858}" presName="parentText" presStyleLbl="node1" presStyleIdx="5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504048-328B-4A88-8103-FF7476B1659A}" type="pres">
      <dgm:prSet presAssocID="{D28417CF-0977-4AD6-AF52-F2834F5F3858}" presName="descendantText" presStyleLbl="alignAccFollow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5DC838-47A1-4779-B7BF-35421857A5AA}" type="pres">
      <dgm:prSet presAssocID="{9882993A-B300-4E5A-B920-71C6BC57CA2B}" presName="sp" presStyleCnt="0"/>
      <dgm:spPr/>
    </dgm:pt>
    <dgm:pt modelId="{114035C3-E75D-4626-BF8C-DB94C7F749E7}" type="pres">
      <dgm:prSet presAssocID="{60E1C51A-DE88-4CD1-8D87-24B8FA971C2C}" presName="linNode" presStyleCnt="0"/>
      <dgm:spPr/>
    </dgm:pt>
    <dgm:pt modelId="{AE644353-3C55-4406-94CD-33EFA76F422C}" type="pres">
      <dgm:prSet presAssocID="{60E1C51A-DE88-4CD1-8D87-24B8FA971C2C}" presName="parentText" presStyleLbl="node1" presStyleIdx="6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0BF344-9EE1-46E2-AA13-99F3884D436B}" type="pres">
      <dgm:prSet presAssocID="{60E1C51A-DE88-4CD1-8D87-24B8FA971C2C}" presName="descendantText" presStyleLbl="alignAccFollow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0FBECC-2756-4F73-85FD-5B098E040A51}" type="pres">
      <dgm:prSet presAssocID="{D2C96735-14FE-44A7-8CC8-5A0978042BEC}" presName="sp" presStyleCnt="0"/>
      <dgm:spPr/>
    </dgm:pt>
    <dgm:pt modelId="{F05014C3-9691-4D3E-B700-46435619DCD7}" type="pres">
      <dgm:prSet presAssocID="{F6527E1A-B372-4571-85DB-582B7EEFD451}" presName="linNode" presStyleCnt="0"/>
      <dgm:spPr/>
    </dgm:pt>
    <dgm:pt modelId="{91D3072D-AC02-43F2-ADA3-389C4BCD47D5}" type="pres">
      <dgm:prSet presAssocID="{F6527E1A-B372-4571-85DB-582B7EEFD451}" presName="parentText" presStyleLbl="node1" presStyleIdx="7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753344-110A-4597-B2C6-E764F0DB8980}" type="pres">
      <dgm:prSet presAssocID="{F6527E1A-B372-4571-85DB-582B7EEFD451}" presName="descendantText" presStyleLbl="alignAccFollow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8FB583-5399-492A-A897-00407901CA6E}" type="presOf" srcId="{F6527E1A-B372-4571-85DB-582B7EEFD451}" destId="{91D3072D-AC02-43F2-ADA3-389C4BCD47D5}" srcOrd="0" destOrd="0" presId="urn:microsoft.com/office/officeart/2005/8/layout/vList5"/>
    <dgm:cxn modelId="{4F5F3A4D-D119-42C6-A3A3-CFFB33D0BF68}" srcId="{D28417CF-0977-4AD6-AF52-F2834F5F3858}" destId="{DEE11559-7890-4850-BD59-956C4D1C9580}" srcOrd="0" destOrd="0" parTransId="{DA363FCE-C261-4571-A2EE-156BD7199897}" sibTransId="{AC4661C4-9F44-4996-8FD8-A84A81A2C993}"/>
    <dgm:cxn modelId="{F89BBF8C-031D-4632-A987-08282DB3B5E1}" type="presOf" srcId="{60E1C51A-DE88-4CD1-8D87-24B8FA971C2C}" destId="{AE644353-3C55-4406-94CD-33EFA76F422C}" srcOrd="0" destOrd="0" presId="urn:microsoft.com/office/officeart/2005/8/layout/vList5"/>
    <dgm:cxn modelId="{3194D473-62FC-4C68-85F9-F744C56E93E8}" type="presOf" srcId="{D28417CF-0977-4AD6-AF52-F2834F5F3858}" destId="{8474006F-C3C8-4248-B4DA-CCDED2D9368B}" srcOrd="0" destOrd="0" presId="urn:microsoft.com/office/officeart/2005/8/layout/vList5"/>
    <dgm:cxn modelId="{689CD570-78B2-4990-93D8-1152E1EB58F2}" type="presOf" srcId="{1D72EFBF-58B8-4201-8892-587B6A77E81A}" destId="{F4592996-3B09-45F7-B194-09A8157619BB}" srcOrd="0" destOrd="0" presId="urn:microsoft.com/office/officeart/2005/8/layout/vList5"/>
    <dgm:cxn modelId="{0303C3EF-34DB-4A80-857C-48908021AD89}" type="presOf" srcId="{F430434C-B253-4995-AB1E-E1F5CA8F1556}" destId="{B5753344-110A-4597-B2C6-E764F0DB8980}" srcOrd="0" destOrd="0" presId="urn:microsoft.com/office/officeart/2005/8/layout/vList5"/>
    <dgm:cxn modelId="{4291063C-25AD-43C6-B9FB-E8154799DAF0}" srcId="{F6527E1A-B372-4571-85DB-582B7EEFD451}" destId="{6E3774FB-B7D6-43DD-B19C-38A654909909}" srcOrd="1" destOrd="0" parTransId="{2C82337D-4C73-42D3-A833-3BD79B101AB0}" sibTransId="{61DBF9A2-9BC6-4600-A6D9-7920E1157FFE}"/>
    <dgm:cxn modelId="{33DDA6BC-487E-4DC6-8608-D2E639AAB082}" srcId="{17241EF2-FCAA-44AA-BD05-8C1736F34F29}" destId="{60E1C51A-DE88-4CD1-8D87-24B8FA971C2C}" srcOrd="6" destOrd="0" parTransId="{AB441FE0-D86E-4905-8FD2-50F18B89400B}" sibTransId="{D2C96735-14FE-44A7-8CC8-5A0978042BEC}"/>
    <dgm:cxn modelId="{CE8E88A4-AF61-48A7-BA33-64527C9E81EE}" srcId="{60E1C51A-DE88-4CD1-8D87-24B8FA971C2C}" destId="{751645E5-AEAE-4809-B0D7-9B1D2FAE35F7}" srcOrd="0" destOrd="0" parTransId="{B0CF7935-394D-440C-BA23-6E4C67AC2CBF}" sibTransId="{AED3CB69-FF9D-484F-90F8-D5C5F1B57996}"/>
    <dgm:cxn modelId="{5BE1F298-C7D0-47F8-A299-5524B41B750B}" srcId="{60E1C51A-DE88-4CD1-8D87-24B8FA971C2C}" destId="{37DED4BD-6CE9-4170-9B47-AD0FCCE5EF82}" srcOrd="1" destOrd="0" parTransId="{97D8ABD4-D032-49BC-BF4D-8A1F8B9949B7}" sibTransId="{5BC8E259-7C46-4ADD-86B0-176718021474}"/>
    <dgm:cxn modelId="{ECFC029C-153E-4556-A799-45A9317B85BA}" type="presOf" srcId="{17241EF2-FCAA-44AA-BD05-8C1736F34F29}" destId="{DB8EA6AA-FC57-48E4-8BA6-084DE5E57889}" srcOrd="0" destOrd="0" presId="urn:microsoft.com/office/officeart/2005/8/layout/vList5"/>
    <dgm:cxn modelId="{B3314974-0586-4834-89C5-C276BAB78363}" type="presOf" srcId="{844CCADD-F250-4CEE-909E-1248E3A12E06}" destId="{FFCF3554-8BDB-4985-9FE1-7100340493C8}" srcOrd="0" destOrd="0" presId="urn:microsoft.com/office/officeart/2005/8/layout/vList5"/>
    <dgm:cxn modelId="{B99F1EB0-588C-4AAB-A6EE-1CA16122BB30}" type="presOf" srcId="{748D97BE-23FE-4AD9-A20C-30E486C61AE9}" destId="{5B838C50-2538-4235-9A82-C434B2AE91B1}" srcOrd="0" destOrd="0" presId="urn:microsoft.com/office/officeart/2005/8/layout/vList5"/>
    <dgm:cxn modelId="{25ACA9FC-E793-4CEB-93D8-8077F4114810}" type="presOf" srcId="{1A4E7485-B740-4230-9246-5D4F59D40A0B}" destId="{074F0F8D-9260-47A6-92EA-C06B27FAD20C}" srcOrd="0" destOrd="0" presId="urn:microsoft.com/office/officeart/2005/8/layout/vList5"/>
    <dgm:cxn modelId="{476BBA5E-D804-4F85-8B67-DA6D069DE728}" srcId="{A1F3B270-58B7-43FF-AED7-95A289822D76}" destId="{B527F319-5BBA-414F-B5CA-8AF139E240A7}" srcOrd="0" destOrd="0" parTransId="{579A9860-FDD6-4CAF-908C-0EC94EBE5890}" sibTransId="{106B4FBB-643F-42FF-8434-955678B2EFE5}"/>
    <dgm:cxn modelId="{B457EF5B-2D3B-41A7-8A53-464EFBFFAFF4}" type="presOf" srcId="{A1F3B270-58B7-43FF-AED7-95A289822D76}" destId="{35B632A3-F68D-4866-A531-231FAAAA213F}" srcOrd="0" destOrd="0" presId="urn:microsoft.com/office/officeart/2005/8/layout/vList5"/>
    <dgm:cxn modelId="{B0CD1C9D-A136-471A-825F-7CC85CE7A0F5}" srcId="{F6527E1A-B372-4571-85DB-582B7EEFD451}" destId="{F430434C-B253-4995-AB1E-E1F5CA8F1556}" srcOrd="0" destOrd="0" parTransId="{74636D81-66EE-4CDB-BB66-15ACCA50ACE3}" sibTransId="{2CC9D6FE-24D1-42D0-9B26-8CC38EE4CBE7}"/>
    <dgm:cxn modelId="{BB789B91-6457-4B0E-98BF-3174DC775476}" srcId="{F24503B3-EC2B-4ED0-B6E4-B31B97E23C73}" destId="{748D97BE-23FE-4AD9-A20C-30E486C61AE9}" srcOrd="0" destOrd="0" parTransId="{561D0CBE-B05F-4E81-9448-B2EF4E040976}" sibTransId="{E28D819A-FBAC-49DF-8B6C-A26705D79012}"/>
    <dgm:cxn modelId="{BC33C73E-5520-45D1-80E8-70801DE71D44}" srcId="{1A4E7485-B740-4230-9246-5D4F59D40A0B}" destId="{21A7E2C2-5AAF-4C47-A4AF-2EC650EBF712}" srcOrd="0" destOrd="0" parTransId="{9BF6A296-1B50-4FDA-8CAD-260CB5699A25}" sibTransId="{937A8FA5-68D5-4C10-9102-940A310DBA15}"/>
    <dgm:cxn modelId="{1230EFDB-4D73-48CF-8756-31CDF2E465DD}" type="presOf" srcId="{21A7E2C2-5AAF-4C47-A4AF-2EC650EBF712}" destId="{3A5331A0-B8F0-4C26-8ABC-E2CF75B10E4F}" srcOrd="0" destOrd="0" presId="urn:microsoft.com/office/officeart/2005/8/layout/vList5"/>
    <dgm:cxn modelId="{1FBBBF23-12D2-4734-AA88-D479C99F5FC8}" type="presOf" srcId="{AD740E7A-9571-499D-A29A-FE612C473176}" destId="{E25191B6-4362-4B4F-BCD4-2B99D282EB99}" srcOrd="0" destOrd="0" presId="urn:microsoft.com/office/officeart/2005/8/layout/vList5"/>
    <dgm:cxn modelId="{FED35228-23DB-444F-B5C8-AE66CD32A769}" type="presOf" srcId="{751645E5-AEAE-4809-B0D7-9B1D2FAE35F7}" destId="{710BF344-9EE1-46E2-AA13-99F3884D436B}" srcOrd="0" destOrd="0" presId="urn:microsoft.com/office/officeart/2005/8/layout/vList5"/>
    <dgm:cxn modelId="{E9B63254-6491-47C3-9BF9-DDD83EE87A19}" srcId="{17241EF2-FCAA-44AA-BD05-8C1736F34F29}" destId="{AD740E7A-9571-499D-A29A-FE612C473176}" srcOrd="3" destOrd="0" parTransId="{2E42EDE3-240F-4854-891C-A4D4A0F69C2D}" sibTransId="{3BB9BE10-5DA8-4C91-9DE0-157E20430957}"/>
    <dgm:cxn modelId="{A93ED1E6-42F8-4903-938B-95F060594A6C}" srcId="{17241EF2-FCAA-44AA-BD05-8C1736F34F29}" destId="{D28417CF-0977-4AD6-AF52-F2834F5F3858}" srcOrd="5" destOrd="0" parTransId="{81ADCF5C-CF3A-4C34-9003-65A850F23413}" sibTransId="{9882993A-B300-4E5A-B920-71C6BC57CA2B}"/>
    <dgm:cxn modelId="{3CD90EB0-2AD8-4789-9699-7E4B7E624510}" srcId="{17241EF2-FCAA-44AA-BD05-8C1736F34F29}" destId="{A1F3B270-58B7-43FF-AED7-95A289822D76}" srcOrd="2" destOrd="0" parTransId="{D6E38FDC-7DA5-4866-A668-8C058E04F5F4}" sibTransId="{56AD7663-DC12-4D9B-A9A4-1AF9D0BB5D91}"/>
    <dgm:cxn modelId="{0B362D4D-2726-49D4-BAED-A1BA83F9D600}" type="presOf" srcId="{F24503B3-EC2B-4ED0-B6E4-B31B97E23C73}" destId="{8D8829BE-5723-4A37-9CB0-9F92C548632C}" srcOrd="0" destOrd="0" presId="urn:microsoft.com/office/officeart/2005/8/layout/vList5"/>
    <dgm:cxn modelId="{6D69C44F-9762-4D56-85FA-2DC9BEA41189}" srcId="{17241EF2-FCAA-44AA-BD05-8C1736F34F29}" destId="{F24503B3-EC2B-4ED0-B6E4-B31B97E23C73}" srcOrd="0" destOrd="0" parTransId="{11D9178B-7C2E-431E-A7F7-A0EED50BD976}" sibTransId="{E2AECE99-CCB1-42AF-BF41-E353B2683906}"/>
    <dgm:cxn modelId="{A5ECBE3E-2AB8-46C1-ABE3-8770E3832A1F}" type="presOf" srcId="{37DED4BD-6CE9-4170-9B47-AD0FCCE5EF82}" destId="{710BF344-9EE1-46E2-AA13-99F3884D436B}" srcOrd="0" destOrd="1" presId="urn:microsoft.com/office/officeart/2005/8/layout/vList5"/>
    <dgm:cxn modelId="{B89FEDD7-9B2E-4152-8042-C50D0D21F39F}" type="presOf" srcId="{583DE745-5EDD-4E67-AF80-25A923C8F734}" destId="{4DD8FB82-949F-40A0-904C-6D74FEBCEF10}" srcOrd="0" destOrd="0" presId="urn:microsoft.com/office/officeart/2005/8/layout/vList5"/>
    <dgm:cxn modelId="{7B1415F1-6154-41F1-B464-11EE7168D9AD}" srcId="{AD740E7A-9571-499D-A29A-FE612C473176}" destId="{1D72EFBF-58B8-4201-8892-587B6A77E81A}" srcOrd="0" destOrd="0" parTransId="{27E34BFC-B339-4DCC-90A9-570A164EBCB0}" sibTransId="{77F4304F-3C85-4B29-8E1B-CE8E9C920ADC}"/>
    <dgm:cxn modelId="{346DC34C-15F9-4795-A118-5748D0B63AF4}" type="presOf" srcId="{B527F319-5BBA-414F-B5CA-8AF139E240A7}" destId="{9F14AC31-C0D4-4AAB-BC48-F503FF1F0225}" srcOrd="0" destOrd="0" presId="urn:microsoft.com/office/officeart/2005/8/layout/vList5"/>
    <dgm:cxn modelId="{69215D61-1699-4E5C-B646-E7A9053DC766}" type="presOf" srcId="{6E3774FB-B7D6-43DD-B19C-38A654909909}" destId="{B5753344-110A-4597-B2C6-E764F0DB8980}" srcOrd="0" destOrd="1" presId="urn:microsoft.com/office/officeart/2005/8/layout/vList5"/>
    <dgm:cxn modelId="{4264E0D2-5B16-4CF6-90CD-4C806C22AE42}" srcId="{17241EF2-FCAA-44AA-BD05-8C1736F34F29}" destId="{F6527E1A-B372-4571-85DB-582B7EEFD451}" srcOrd="7" destOrd="0" parTransId="{9EB59D4B-F6AE-46B0-8C99-5B39137B453A}" sibTransId="{89D9AFA8-7264-4A52-88F1-80C397C634E0}"/>
    <dgm:cxn modelId="{9CADCA6B-3D8B-46A8-A6B4-B49303CF1C21}" srcId="{583DE745-5EDD-4E67-AF80-25A923C8F734}" destId="{844CCADD-F250-4CEE-909E-1248E3A12E06}" srcOrd="0" destOrd="0" parTransId="{377C2854-CE57-45AD-8A78-E1E4404B72C7}" sibTransId="{5D8CF4B5-5A7A-47A2-BBE9-C41E458282F4}"/>
    <dgm:cxn modelId="{C6400E0A-8C14-46C2-8374-2111C25FA778}" srcId="{17241EF2-FCAA-44AA-BD05-8C1736F34F29}" destId="{1A4E7485-B740-4230-9246-5D4F59D40A0B}" srcOrd="1" destOrd="0" parTransId="{569A7922-9244-42C4-93A3-18C67130BCC9}" sibTransId="{BFCBCE90-E3FC-4B8A-84A5-CA17F3FAA3E7}"/>
    <dgm:cxn modelId="{C40DE8BE-AE25-4572-A4F8-27C83B9885DB}" srcId="{17241EF2-FCAA-44AA-BD05-8C1736F34F29}" destId="{583DE745-5EDD-4E67-AF80-25A923C8F734}" srcOrd="4" destOrd="0" parTransId="{04DB7F7A-3476-424D-B970-4D583AE376FD}" sibTransId="{A4011B4D-CE48-44C1-967F-C66DD91CE596}"/>
    <dgm:cxn modelId="{B63CD67A-93C5-4480-9586-DC883BFBD589}" type="presOf" srcId="{DEE11559-7890-4850-BD59-956C4D1C9580}" destId="{CB504048-328B-4A88-8103-FF7476B1659A}" srcOrd="0" destOrd="0" presId="urn:microsoft.com/office/officeart/2005/8/layout/vList5"/>
    <dgm:cxn modelId="{3B950A07-0812-46DF-819C-5F271FE02FF1}" type="presParOf" srcId="{DB8EA6AA-FC57-48E4-8BA6-084DE5E57889}" destId="{1062B3AC-D864-4AF8-B4F8-4CBC6A745554}" srcOrd="0" destOrd="0" presId="urn:microsoft.com/office/officeart/2005/8/layout/vList5"/>
    <dgm:cxn modelId="{513321E5-A111-418F-8FC2-3BEFE2D9B22A}" type="presParOf" srcId="{1062B3AC-D864-4AF8-B4F8-4CBC6A745554}" destId="{8D8829BE-5723-4A37-9CB0-9F92C548632C}" srcOrd="0" destOrd="0" presId="urn:microsoft.com/office/officeart/2005/8/layout/vList5"/>
    <dgm:cxn modelId="{2F7143D6-AF85-45C6-BF92-591963B17763}" type="presParOf" srcId="{1062B3AC-D864-4AF8-B4F8-4CBC6A745554}" destId="{5B838C50-2538-4235-9A82-C434B2AE91B1}" srcOrd="1" destOrd="0" presId="urn:microsoft.com/office/officeart/2005/8/layout/vList5"/>
    <dgm:cxn modelId="{7C055021-CF5B-423C-AD24-8C9A1CD4837B}" type="presParOf" srcId="{DB8EA6AA-FC57-48E4-8BA6-084DE5E57889}" destId="{AAB00D3D-0F32-44E0-894D-A66086F18D26}" srcOrd="1" destOrd="0" presId="urn:microsoft.com/office/officeart/2005/8/layout/vList5"/>
    <dgm:cxn modelId="{264AEC88-BE8A-4723-AFAA-559F997FED87}" type="presParOf" srcId="{DB8EA6AA-FC57-48E4-8BA6-084DE5E57889}" destId="{822AB3C8-70EF-41D1-AD00-A5AEBB931CDF}" srcOrd="2" destOrd="0" presId="urn:microsoft.com/office/officeart/2005/8/layout/vList5"/>
    <dgm:cxn modelId="{F032764F-9CE3-4B22-9A92-8A26BADD933A}" type="presParOf" srcId="{822AB3C8-70EF-41D1-AD00-A5AEBB931CDF}" destId="{074F0F8D-9260-47A6-92EA-C06B27FAD20C}" srcOrd="0" destOrd="0" presId="urn:microsoft.com/office/officeart/2005/8/layout/vList5"/>
    <dgm:cxn modelId="{D72068ED-A632-42C2-8DFC-5462CBFFC859}" type="presParOf" srcId="{822AB3C8-70EF-41D1-AD00-A5AEBB931CDF}" destId="{3A5331A0-B8F0-4C26-8ABC-E2CF75B10E4F}" srcOrd="1" destOrd="0" presId="urn:microsoft.com/office/officeart/2005/8/layout/vList5"/>
    <dgm:cxn modelId="{685E2166-3F40-4D58-ACB7-DEFB637D7F43}" type="presParOf" srcId="{DB8EA6AA-FC57-48E4-8BA6-084DE5E57889}" destId="{B8EEF45F-2AD1-4D26-A177-FC119ACD58C2}" srcOrd="3" destOrd="0" presId="urn:microsoft.com/office/officeart/2005/8/layout/vList5"/>
    <dgm:cxn modelId="{7AEA170B-BF4A-45FF-BF29-AF9EFB460842}" type="presParOf" srcId="{DB8EA6AA-FC57-48E4-8BA6-084DE5E57889}" destId="{63DAC366-F0C6-4C3D-8E46-7C70C95C104A}" srcOrd="4" destOrd="0" presId="urn:microsoft.com/office/officeart/2005/8/layout/vList5"/>
    <dgm:cxn modelId="{9FA0741B-BCA0-4D04-BAD4-927C404CCCB3}" type="presParOf" srcId="{63DAC366-F0C6-4C3D-8E46-7C70C95C104A}" destId="{35B632A3-F68D-4866-A531-231FAAAA213F}" srcOrd="0" destOrd="0" presId="urn:microsoft.com/office/officeart/2005/8/layout/vList5"/>
    <dgm:cxn modelId="{2991B8C3-0F8E-4FF9-AE3F-B4190E63A8D2}" type="presParOf" srcId="{63DAC366-F0C6-4C3D-8E46-7C70C95C104A}" destId="{9F14AC31-C0D4-4AAB-BC48-F503FF1F0225}" srcOrd="1" destOrd="0" presId="urn:microsoft.com/office/officeart/2005/8/layout/vList5"/>
    <dgm:cxn modelId="{F7E183AE-6B25-4CDC-8C36-86BB45CD56F0}" type="presParOf" srcId="{DB8EA6AA-FC57-48E4-8BA6-084DE5E57889}" destId="{FC9AE174-BFC6-46CE-B0C0-C9CEB054CE8C}" srcOrd="5" destOrd="0" presId="urn:microsoft.com/office/officeart/2005/8/layout/vList5"/>
    <dgm:cxn modelId="{9969F061-9FAF-4B82-9F9C-23DDA7727CB0}" type="presParOf" srcId="{DB8EA6AA-FC57-48E4-8BA6-084DE5E57889}" destId="{2502E81E-E4A4-4FE8-A233-F48AE11F77A1}" srcOrd="6" destOrd="0" presId="urn:microsoft.com/office/officeart/2005/8/layout/vList5"/>
    <dgm:cxn modelId="{C9D0BA09-5115-4C2D-903B-3C7183FB2C01}" type="presParOf" srcId="{2502E81E-E4A4-4FE8-A233-F48AE11F77A1}" destId="{E25191B6-4362-4B4F-BCD4-2B99D282EB99}" srcOrd="0" destOrd="0" presId="urn:microsoft.com/office/officeart/2005/8/layout/vList5"/>
    <dgm:cxn modelId="{FF27E876-B8E9-4A1B-8DC1-E98F9A9B150C}" type="presParOf" srcId="{2502E81E-E4A4-4FE8-A233-F48AE11F77A1}" destId="{F4592996-3B09-45F7-B194-09A8157619BB}" srcOrd="1" destOrd="0" presId="urn:microsoft.com/office/officeart/2005/8/layout/vList5"/>
    <dgm:cxn modelId="{3BAA3EA1-3B00-43A9-947C-EE26E2B5D594}" type="presParOf" srcId="{DB8EA6AA-FC57-48E4-8BA6-084DE5E57889}" destId="{D68A39FA-B345-486A-B05D-237EF83E5CB0}" srcOrd="7" destOrd="0" presId="urn:microsoft.com/office/officeart/2005/8/layout/vList5"/>
    <dgm:cxn modelId="{6D1AA298-1572-43EB-B348-2EEB6FE88260}" type="presParOf" srcId="{DB8EA6AA-FC57-48E4-8BA6-084DE5E57889}" destId="{C09C313A-8EBA-4918-9464-45A294C2A517}" srcOrd="8" destOrd="0" presId="urn:microsoft.com/office/officeart/2005/8/layout/vList5"/>
    <dgm:cxn modelId="{6EBD9AA9-BCF1-46C4-8B86-12FE795871A4}" type="presParOf" srcId="{C09C313A-8EBA-4918-9464-45A294C2A517}" destId="{4DD8FB82-949F-40A0-904C-6D74FEBCEF10}" srcOrd="0" destOrd="0" presId="urn:microsoft.com/office/officeart/2005/8/layout/vList5"/>
    <dgm:cxn modelId="{8B8465EA-7FB7-4941-86BD-9639B31F399D}" type="presParOf" srcId="{C09C313A-8EBA-4918-9464-45A294C2A517}" destId="{FFCF3554-8BDB-4985-9FE1-7100340493C8}" srcOrd="1" destOrd="0" presId="urn:microsoft.com/office/officeart/2005/8/layout/vList5"/>
    <dgm:cxn modelId="{BA665984-F8CF-4F42-BDC3-C6D289AB49E6}" type="presParOf" srcId="{DB8EA6AA-FC57-48E4-8BA6-084DE5E57889}" destId="{2BFBDE64-0568-463B-AA0E-74263A0893B6}" srcOrd="9" destOrd="0" presId="urn:microsoft.com/office/officeart/2005/8/layout/vList5"/>
    <dgm:cxn modelId="{2564ED75-3703-4585-BFFE-D10756D7DF9D}" type="presParOf" srcId="{DB8EA6AA-FC57-48E4-8BA6-084DE5E57889}" destId="{8CD2972F-92C8-41A8-8CDA-016832EA6879}" srcOrd="10" destOrd="0" presId="urn:microsoft.com/office/officeart/2005/8/layout/vList5"/>
    <dgm:cxn modelId="{8A39E189-4955-4FF9-8F5D-22A6A9C3869E}" type="presParOf" srcId="{8CD2972F-92C8-41A8-8CDA-016832EA6879}" destId="{8474006F-C3C8-4248-B4DA-CCDED2D9368B}" srcOrd="0" destOrd="0" presId="urn:microsoft.com/office/officeart/2005/8/layout/vList5"/>
    <dgm:cxn modelId="{8A6287F5-AD41-45FF-8408-BB2AEACA7EF9}" type="presParOf" srcId="{8CD2972F-92C8-41A8-8CDA-016832EA6879}" destId="{CB504048-328B-4A88-8103-FF7476B1659A}" srcOrd="1" destOrd="0" presId="urn:microsoft.com/office/officeart/2005/8/layout/vList5"/>
    <dgm:cxn modelId="{6101287E-2D12-4FD6-B165-E65A8ECF6A0B}" type="presParOf" srcId="{DB8EA6AA-FC57-48E4-8BA6-084DE5E57889}" destId="{675DC838-47A1-4779-B7BF-35421857A5AA}" srcOrd="11" destOrd="0" presId="urn:microsoft.com/office/officeart/2005/8/layout/vList5"/>
    <dgm:cxn modelId="{F9CAFCBB-BDB0-4532-92D0-885618FD9839}" type="presParOf" srcId="{DB8EA6AA-FC57-48E4-8BA6-084DE5E57889}" destId="{114035C3-E75D-4626-BF8C-DB94C7F749E7}" srcOrd="12" destOrd="0" presId="urn:microsoft.com/office/officeart/2005/8/layout/vList5"/>
    <dgm:cxn modelId="{2A127EDB-C884-4800-8DC5-2C72A7072820}" type="presParOf" srcId="{114035C3-E75D-4626-BF8C-DB94C7F749E7}" destId="{AE644353-3C55-4406-94CD-33EFA76F422C}" srcOrd="0" destOrd="0" presId="urn:microsoft.com/office/officeart/2005/8/layout/vList5"/>
    <dgm:cxn modelId="{503B3D66-986B-4A5A-832D-AA5DE7D987E5}" type="presParOf" srcId="{114035C3-E75D-4626-BF8C-DB94C7F749E7}" destId="{710BF344-9EE1-46E2-AA13-99F3884D436B}" srcOrd="1" destOrd="0" presId="urn:microsoft.com/office/officeart/2005/8/layout/vList5"/>
    <dgm:cxn modelId="{A5726E4A-3FE3-46DC-86D4-663FC772E0D1}" type="presParOf" srcId="{DB8EA6AA-FC57-48E4-8BA6-084DE5E57889}" destId="{E70FBECC-2756-4F73-85FD-5B098E040A51}" srcOrd="13" destOrd="0" presId="urn:microsoft.com/office/officeart/2005/8/layout/vList5"/>
    <dgm:cxn modelId="{61346125-59EA-4958-A18F-01063AB16026}" type="presParOf" srcId="{DB8EA6AA-FC57-48E4-8BA6-084DE5E57889}" destId="{F05014C3-9691-4D3E-B700-46435619DCD7}" srcOrd="14" destOrd="0" presId="urn:microsoft.com/office/officeart/2005/8/layout/vList5"/>
    <dgm:cxn modelId="{75628EAA-CC61-4487-BAAA-F8DD43EFDD49}" type="presParOf" srcId="{F05014C3-9691-4D3E-B700-46435619DCD7}" destId="{91D3072D-AC02-43F2-ADA3-389C4BCD47D5}" srcOrd="0" destOrd="0" presId="urn:microsoft.com/office/officeart/2005/8/layout/vList5"/>
    <dgm:cxn modelId="{CDB3FB87-F3F0-46D8-8061-8B73CA268668}" type="presParOf" srcId="{F05014C3-9691-4D3E-B700-46435619DCD7}" destId="{B5753344-110A-4597-B2C6-E764F0DB898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23EE0F-6FA1-46BA-80DC-DD0BF2430F52}">
      <dsp:nvSpPr>
        <dsp:cNvPr id="0" name=""/>
        <dsp:cNvSpPr/>
      </dsp:nvSpPr>
      <dsp:spPr>
        <a:xfrm>
          <a:off x="2218" y="0"/>
          <a:ext cx="2702853" cy="1071570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DMLÝO</a:t>
          </a:r>
          <a:endParaRPr lang="cs-CZ" sz="2000" kern="1200" dirty="0"/>
        </a:p>
      </dsp:txBody>
      <dsp:txXfrm>
        <a:off x="538003" y="0"/>
        <a:ext cx="1631283" cy="1071570"/>
      </dsp:txXfrm>
    </dsp:sp>
    <dsp:sp modelId="{CEE460D0-C490-4E67-B30E-4CC81C4CE147}">
      <dsp:nvSpPr>
        <dsp:cNvPr id="0" name=""/>
        <dsp:cNvSpPr/>
      </dsp:nvSpPr>
      <dsp:spPr>
        <a:xfrm>
          <a:off x="2434787" y="0"/>
          <a:ext cx="2702853" cy="1071570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2970572" y="0"/>
        <a:ext cx="1631283" cy="1071570"/>
      </dsp:txXfrm>
    </dsp:sp>
    <dsp:sp modelId="{096F65D5-1E7E-48BB-9D3A-67D1606059C9}">
      <dsp:nvSpPr>
        <dsp:cNvPr id="0" name=""/>
        <dsp:cNvSpPr/>
      </dsp:nvSpPr>
      <dsp:spPr>
        <a:xfrm>
          <a:off x="4867355" y="0"/>
          <a:ext cx="2702853" cy="1071570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5403140" y="0"/>
        <a:ext cx="1631283" cy="10715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9DF78-5CBB-4697-B8BC-C91C71C2185F}">
      <dsp:nvSpPr>
        <dsp:cNvPr id="0" name=""/>
        <dsp:cNvSpPr/>
      </dsp:nvSpPr>
      <dsp:spPr>
        <a:xfrm>
          <a:off x="2218" y="46801"/>
          <a:ext cx="2702853" cy="108114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DNYIYLM</a:t>
          </a:r>
          <a:endParaRPr lang="cs-CZ" sz="2000" kern="1200" dirty="0"/>
        </a:p>
      </dsp:txBody>
      <dsp:txXfrm>
        <a:off x="542789" y="46801"/>
        <a:ext cx="1621712" cy="1081141"/>
      </dsp:txXfrm>
    </dsp:sp>
    <dsp:sp modelId="{E9A8501E-62F9-425C-ABA7-C91907E9786D}">
      <dsp:nvSpPr>
        <dsp:cNvPr id="0" name=""/>
        <dsp:cNvSpPr/>
      </dsp:nvSpPr>
      <dsp:spPr>
        <a:xfrm>
          <a:off x="2434787" y="46801"/>
          <a:ext cx="2702853" cy="108114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2975358" y="46801"/>
        <a:ext cx="1621712" cy="1081141"/>
      </dsp:txXfrm>
    </dsp:sp>
    <dsp:sp modelId="{41F1A18F-EBCA-4BEC-917C-F7536452369F}">
      <dsp:nvSpPr>
        <dsp:cNvPr id="0" name=""/>
        <dsp:cNvSpPr/>
      </dsp:nvSpPr>
      <dsp:spPr>
        <a:xfrm>
          <a:off x="4867355" y="46801"/>
          <a:ext cx="2702853" cy="108114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5407926" y="46801"/>
        <a:ext cx="1621712" cy="10811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A9D84-E8DD-492C-9090-4140BBFDC829}">
      <dsp:nvSpPr>
        <dsp:cNvPr id="0" name=""/>
        <dsp:cNvSpPr/>
      </dsp:nvSpPr>
      <dsp:spPr>
        <a:xfrm>
          <a:off x="2218" y="0"/>
          <a:ext cx="2702853" cy="1031868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DLOÝAVMU</a:t>
          </a:r>
          <a:endParaRPr lang="cs-CZ" sz="2000" kern="1200" dirty="0"/>
        </a:p>
      </dsp:txBody>
      <dsp:txXfrm>
        <a:off x="518152" y="0"/>
        <a:ext cx="1670985" cy="1031868"/>
      </dsp:txXfrm>
    </dsp:sp>
    <dsp:sp modelId="{7D7AD5B0-B66C-4B07-B588-CE13BA292722}">
      <dsp:nvSpPr>
        <dsp:cNvPr id="0" name=""/>
        <dsp:cNvSpPr/>
      </dsp:nvSpPr>
      <dsp:spPr>
        <a:xfrm>
          <a:off x="2434787" y="0"/>
          <a:ext cx="2702853" cy="1031868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2950721" y="0"/>
        <a:ext cx="1670985" cy="1031868"/>
      </dsp:txXfrm>
    </dsp:sp>
    <dsp:sp modelId="{D7E34296-6563-4F73-BA79-F2745E5169F9}">
      <dsp:nvSpPr>
        <dsp:cNvPr id="0" name=""/>
        <dsp:cNvSpPr/>
      </dsp:nvSpPr>
      <dsp:spPr>
        <a:xfrm>
          <a:off x="4867355" y="0"/>
          <a:ext cx="2702853" cy="1031868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5383289" y="0"/>
        <a:ext cx="1670985" cy="10318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5D162-FA01-4E0F-97CE-2C35EABCA61F}">
      <dsp:nvSpPr>
        <dsp:cNvPr id="0" name=""/>
        <dsp:cNvSpPr/>
      </dsp:nvSpPr>
      <dsp:spPr>
        <a:xfrm>
          <a:off x="2218" y="0"/>
          <a:ext cx="2702853" cy="1000132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VILSTOSMY</a:t>
          </a:r>
          <a:endParaRPr lang="cs-CZ" sz="2600" kern="1200" dirty="0"/>
        </a:p>
      </dsp:txBody>
      <dsp:txXfrm>
        <a:off x="502284" y="0"/>
        <a:ext cx="1702721" cy="1000132"/>
      </dsp:txXfrm>
    </dsp:sp>
    <dsp:sp modelId="{7C2BED8F-0036-4231-8E06-0D6B5F36AEB7}">
      <dsp:nvSpPr>
        <dsp:cNvPr id="0" name=""/>
        <dsp:cNvSpPr/>
      </dsp:nvSpPr>
      <dsp:spPr>
        <a:xfrm>
          <a:off x="2434787" y="0"/>
          <a:ext cx="2702853" cy="1000132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2934853" y="0"/>
        <a:ext cx="1702721" cy="1000132"/>
      </dsp:txXfrm>
    </dsp:sp>
    <dsp:sp modelId="{56F9E14B-94EC-40A2-90F9-4C13BF1B65D2}">
      <dsp:nvSpPr>
        <dsp:cNvPr id="0" name=""/>
        <dsp:cNvSpPr/>
      </dsp:nvSpPr>
      <dsp:spPr>
        <a:xfrm>
          <a:off x="4867355" y="0"/>
          <a:ext cx="2702853" cy="1000132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5367421" y="0"/>
        <a:ext cx="1702721" cy="10001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48BD8F-A4A5-41E6-8EEA-2585217EAA3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6E0832-A774-41FF-BBD3-BCE9950640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536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E0832-A774-41FF-BBD3-BCE99506401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36F2397-0A5F-4AC4-B7D6-E51326C6B3F3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F4DE08F-98F5-4B3C-B5A9-0AAAE76F46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3" Type="http://schemas.openxmlformats.org/officeDocument/2006/relationships/diagramData" Target="../diagrams/data1.xml"/><Relationship Id="rId21" Type="http://schemas.openxmlformats.org/officeDocument/2006/relationships/diagramColors" Target="../diagrams/colors4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mu%C5%BE&amp;ex=1" TargetMode="External"/><Relationship Id="rId7" Type="http://schemas.openxmlformats.org/officeDocument/2006/relationships/hyperlink" Target="http://office.microsoft.com/cs-cz/images/results.aspx?qu=ohe%C5%88&amp;ex=1" TargetMode="External"/><Relationship Id="rId2" Type="http://schemas.openxmlformats.org/officeDocument/2006/relationships/hyperlink" Target="http://office.microsoft.com/cs-cz/images/results.aspx?qu=skupina&amp;ex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babi%C4%8Dka&amp;ex=1" TargetMode="External"/><Relationship Id="rId5" Type="http://schemas.openxmlformats.org/officeDocument/2006/relationships/hyperlink" Target="http://office.microsoft.com/cs-cz/images/results.aspx?qu=kniha&amp;ex=1" TargetMode="External"/><Relationship Id="rId4" Type="http://schemas.openxmlformats.org/officeDocument/2006/relationships/hyperlink" Target="http://office.microsoft.com/cs-cz/images/results.aspx?qu=umyvadlo&amp;ex=1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8303918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Lucida Handwriting" pitchFamily="66" charset="0"/>
              </a:rPr>
              <a:t>Vyjmenovaná slova po M</a:t>
            </a:r>
            <a:endParaRPr lang="cs-CZ" sz="3600" dirty="0">
              <a:latin typeface="Lucida Handwriting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1857364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43174" y="1857364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mýt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0496" y="185736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myslit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5008" y="1857364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m</a:t>
            </a:r>
            <a:r>
              <a:rPr lang="cs-CZ" sz="2400" b="1" dirty="0" smtClean="0"/>
              <a:t>ýlit se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29520" y="1857364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hmyz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85918" y="2643182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myš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00364" y="2643182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hlemýžď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628" y="2643182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mýtit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72264" y="2643182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zamykat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14546" y="3500438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smýkat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71934" y="3500438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dmýchat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57884" y="350043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chmýří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4286256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n</a:t>
            </a:r>
            <a:r>
              <a:rPr lang="cs-CZ" sz="2400" b="1" dirty="0" smtClean="0"/>
              <a:t>achomýtnout se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4286256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Litomyšl</a:t>
            </a:r>
            <a:endParaRPr lang="cs-CZ" sz="24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357166"/>
            <a:ext cx="7929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Chytáky u vyjmenovaných slov po M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488" y="1357298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MY     x     MI</a:t>
            </a:r>
            <a:endParaRPr lang="cs-CZ" sz="2000" dirty="0"/>
          </a:p>
        </p:txBody>
      </p:sp>
      <p:pic>
        <p:nvPicPr>
          <p:cNvPr id="4" name="Obrázek 3" descr="MH90008888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2500306"/>
            <a:ext cx="1905003" cy="1905003"/>
          </a:xfrm>
          <a:prstGeom prst="rect">
            <a:avLst/>
          </a:prstGeom>
        </p:spPr>
      </p:pic>
      <p:pic>
        <p:nvPicPr>
          <p:cNvPr id="5" name="Obrázek 4" descr="MH90044127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2198" y="2571744"/>
            <a:ext cx="2119317" cy="21193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072198" y="4857760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Přihraj mi ten míč.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00100" y="4857760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 všichni dnes půjdeme do divadla.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71736" y="857232"/>
            <a:ext cx="47149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MÝT     x     MÍT</a:t>
            </a:r>
            <a:endParaRPr lang="cs-CZ" sz="2000" dirty="0"/>
          </a:p>
        </p:txBody>
      </p:sp>
      <p:pic>
        <p:nvPicPr>
          <p:cNvPr id="3" name="Obrázek 2" descr="MH90025074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52" y="1928802"/>
            <a:ext cx="2190754" cy="2190754"/>
          </a:xfrm>
          <a:prstGeom prst="rect">
            <a:avLst/>
          </a:prstGeom>
        </p:spPr>
      </p:pic>
      <p:pic>
        <p:nvPicPr>
          <p:cNvPr id="4" name="Obrázek 3" descr="MH90023212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32" y="1928802"/>
            <a:ext cx="2547944" cy="25479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14414" y="4857760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Musíme si mýt ruce.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3504" y="4857760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Chci mít hodně knih.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785794"/>
            <a:ext cx="5572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MYLA     x     MILÁ</a:t>
            </a:r>
            <a:endParaRPr lang="cs-CZ" sz="2000" dirty="0"/>
          </a:p>
        </p:txBody>
      </p:sp>
      <p:pic>
        <p:nvPicPr>
          <p:cNvPr id="3" name="Obrázek 2" descr="MH90015719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9322" y="2143116"/>
            <a:ext cx="2476506" cy="2476506"/>
          </a:xfrm>
          <a:prstGeom prst="rect">
            <a:avLst/>
          </a:prstGeom>
        </p:spPr>
      </p:pic>
      <p:pic>
        <p:nvPicPr>
          <p:cNvPr id="4" name="Obrázek 3" descr="MH90039086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5852" y="2214554"/>
            <a:ext cx="2405068" cy="240506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357290" y="5143512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Teta myla nádobí.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57884" y="5143512"/>
            <a:ext cx="2786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je moje milá babička.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5984" y="1000108"/>
            <a:ext cx="50006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DMÝCHAT     x     MÍCHAT</a:t>
            </a:r>
            <a:endParaRPr lang="cs-CZ" sz="2000" dirty="0"/>
          </a:p>
        </p:txBody>
      </p:sp>
      <p:pic>
        <p:nvPicPr>
          <p:cNvPr id="3" name="Obrázek 2" descr="MH90029632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3570" y="2000240"/>
            <a:ext cx="2357454" cy="2357454"/>
          </a:xfrm>
          <a:prstGeom prst="rect">
            <a:avLst/>
          </a:prstGeom>
        </p:spPr>
      </p:pic>
      <p:pic>
        <p:nvPicPr>
          <p:cNvPr id="4" name="Obrázek 3" descr="MH90033473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1604" y="1928802"/>
            <a:ext cx="2214578" cy="221457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14414" y="4857760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Rozdmýchám velký oheň.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72132" y="4857760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Mám rád míchané ovoce.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357166"/>
            <a:ext cx="77153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Lucida Handwriting" pitchFamily="66" charset="0"/>
              </a:rPr>
              <a:t>Doplň y,ý nebo i,í a odůvodni proč</a:t>
            </a:r>
            <a:endParaRPr lang="cs-CZ" sz="3200" dirty="0">
              <a:solidFill>
                <a:srgbClr val="0070C0"/>
              </a:solidFill>
              <a:latin typeface="Lucida Handwriting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2071678"/>
            <a:ext cx="821540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malé </a:t>
            </a:r>
            <a:r>
              <a:rPr lang="cs-CZ" sz="2800" dirty="0" err="1"/>
              <a:t>sm</a:t>
            </a:r>
            <a:r>
              <a:rPr lang="cs-CZ" sz="2800" dirty="0"/>
              <a:t>_</a:t>
            </a:r>
            <a:r>
              <a:rPr lang="cs-CZ" sz="2800" dirty="0" err="1"/>
              <a:t>tko</a:t>
            </a:r>
            <a:r>
              <a:rPr lang="cs-CZ" sz="2800" dirty="0"/>
              <a:t>, </a:t>
            </a:r>
            <a:r>
              <a:rPr lang="cs-CZ" sz="2800" dirty="0" err="1"/>
              <a:t>rozdm</a:t>
            </a:r>
            <a:r>
              <a:rPr lang="cs-CZ" sz="2800" dirty="0"/>
              <a:t>_chat oheň, všeho s m_</a:t>
            </a:r>
            <a:r>
              <a:rPr lang="cs-CZ" sz="2800" dirty="0" err="1"/>
              <a:t>rou</a:t>
            </a:r>
            <a:r>
              <a:rPr lang="cs-CZ" sz="2800" dirty="0"/>
              <a:t>, m_</a:t>
            </a:r>
            <a:r>
              <a:rPr lang="cs-CZ" sz="2800" dirty="0" err="1"/>
              <a:t>slím</a:t>
            </a:r>
            <a:r>
              <a:rPr lang="cs-CZ" sz="2800" dirty="0"/>
              <a:t> na tebe, </a:t>
            </a:r>
            <a:r>
              <a:rPr lang="cs-CZ" sz="2800" dirty="0" err="1"/>
              <a:t>zam</a:t>
            </a:r>
            <a:r>
              <a:rPr lang="cs-CZ" sz="2800" dirty="0"/>
              <a:t>_</a:t>
            </a:r>
            <a:r>
              <a:rPr lang="cs-CZ" sz="2800" dirty="0" err="1"/>
              <a:t>kej</a:t>
            </a:r>
            <a:r>
              <a:rPr lang="cs-CZ" sz="2800" dirty="0"/>
              <a:t> dveře, udělej </a:t>
            </a:r>
            <a:r>
              <a:rPr lang="cs-CZ" sz="2800" dirty="0" err="1"/>
              <a:t>vým</a:t>
            </a:r>
            <a:r>
              <a:rPr lang="cs-CZ" sz="2800" dirty="0"/>
              <a:t>_k na hrazdě, </a:t>
            </a:r>
            <a:r>
              <a:rPr lang="cs-CZ" sz="2800" dirty="0" err="1"/>
              <a:t>sm</a:t>
            </a:r>
            <a:r>
              <a:rPr lang="cs-CZ" sz="2800" dirty="0"/>
              <a:t>_</a:t>
            </a:r>
            <a:r>
              <a:rPr lang="cs-CZ" sz="2800" dirty="0" err="1"/>
              <a:t>čka</a:t>
            </a:r>
            <a:r>
              <a:rPr lang="cs-CZ" sz="2800" dirty="0"/>
              <a:t> na laně, kytice </a:t>
            </a:r>
            <a:r>
              <a:rPr lang="cs-CZ" sz="2800" dirty="0" err="1"/>
              <a:t>jasm</a:t>
            </a:r>
            <a:r>
              <a:rPr lang="cs-CZ" sz="2800" dirty="0"/>
              <a:t>_nu, modrý m_č, osm_</a:t>
            </a:r>
            <a:r>
              <a:rPr lang="cs-CZ" sz="2800" dirty="0" err="1"/>
              <a:t>čka</a:t>
            </a:r>
            <a:r>
              <a:rPr lang="cs-CZ" sz="2800" dirty="0"/>
              <a:t>, malá M_</a:t>
            </a:r>
            <a:r>
              <a:rPr lang="cs-CZ" sz="2800" dirty="0" err="1"/>
              <a:t>luška</a:t>
            </a:r>
            <a:r>
              <a:rPr lang="cs-CZ" sz="2800" dirty="0"/>
              <a:t>, neum_té nohy, hlasitý </a:t>
            </a:r>
            <a:r>
              <a:rPr lang="cs-CZ" sz="2800" dirty="0" err="1"/>
              <a:t>sm</a:t>
            </a:r>
            <a:r>
              <a:rPr lang="cs-CZ" sz="2800" dirty="0"/>
              <a:t>_ch, lesklý kam_</a:t>
            </a:r>
            <a:r>
              <a:rPr lang="cs-CZ" sz="2800" dirty="0" err="1"/>
              <a:t>nek</a:t>
            </a:r>
            <a:r>
              <a:rPr lang="cs-CZ" sz="2800" dirty="0"/>
              <a:t>, malé sem_</a:t>
            </a:r>
            <a:r>
              <a:rPr lang="cs-CZ" sz="2800" dirty="0" err="1"/>
              <a:t>nko</a:t>
            </a:r>
            <a:r>
              <a:rPr lang="cs-CZ" sz="2800" dirty="0"/>
              <a:t>, M_lada m_</a:t>
            </a:r>
            <a:r>
              <a:rPr lang="cs-CZ" sz="2800" dirty="0" err="1"/>
              <a:t>chá</a:t>
            </a:r>
            <a:r>
              <a:rPr lang="cs-CZ" sz="2800" dirty="0"/>
              <a:t>, dotěrný hm_z, velký </a:t>
            </a:r>
            <a:r>
              <a:rPr lang="cs-CZ" sz="2800" dirty="0" err="1"/>
              <a:t>om</a:t>
            </a:r>
            <a:r>
              <a:rPr lang="cs-CZ" sz="2800" dirty="0"/>
              <a:t>_l, rozum_m německy, děti se m_jí ve vaně, m_</a:t>
            </a:r>
            <a:r>
              <a:rPr lang="cs-CZ" sz="2800" dirty="0" err="1"/>
              <a:t>str</a:t>
            </a:r>
            <a:r>
              <a:rPr lang="cs-CZ" sz="2800" dirty="0"/>
              <a:t> světa, </a:t>
            </a:r>
            <a:r>
              <a:rPr lang="cs-CZ" sz="2800" dirty="0" err="1"/>
              <a:t>nem</a:t>
            </a:r>
            <a:r>
              <a:rPr lang="cs-CZ" sz="2800" dirty="0"/>
              <a:t>_</a:t>
            </a:r>
            <a:r>
              <a:rPr lang="cs-CZ" sz="2800" dirty="0" err="1"/>
              <a:t>lá</a:t>
            </a:r>
            <a:r>
              <a:rPr lang="cs-CZ" sz="2800" dirty="0"/>
              <a:t> návštěva, dom_</a:t>
            </a:r>
            <a:r>
              <a:rPr lang="cs-CZ" sz="2800" dirty="0" err="1"/>
              <a:t>šlivá</a:t>
            </a:r>
            <a:r>
              <a:rPr lang="cs-CZ" sz="2800" dirty="0"/>
              <a:t> dívka.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28794" y="2071678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43306" y="2071678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58016" y="2071678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01024" y="2071678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00298" y="2500306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5008" y="2500306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42976" y="2928934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3438" y="2928934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15140" y="2928934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86710" y="2928934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85918" y="3357562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43306" y="3357562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29388" y="3357562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71868" y="3786190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57290" y="3786190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14876" y="3786190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86446" y="3786190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86776" y="3786190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000232" y="4214818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357554" y="4214818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43702" y="4214818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071538" y="4643446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14678" y="4643446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15008" y="4643446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"/>
                            </p:stCondLst>
                            <p:childTnLst>
                              <p:par>
                                <p:cTn id="8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000"/>
                            </p:stCondLst>
                            <p:childTnLst>
                              <p:par>
                                <p:cTn id="1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000"/>
                            </p:stCondLst>
                            <p:childTnLst>
                              <p:par>
                                <p:cTn id="1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357166"/>
            <a:ext cx="84296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Z uvedených písmen sestav slova a uveď kterému vyjmenovanému slovu jsou příbuzná</a:t>
            </a:r>
            <a:endParaRPr lang="cs-CZ" sz="2800" dirty="0">
              <a:solidFill>
                <a:srgbClr val="0070C0"/>
              </a:solidFill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000100" y="1571612"/>
          <a:ext cx="7572428" cy="1071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000100" y="2714620"/>
          <a:ext cx="7572428" cy="1174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1000100" y="3929066"/>
          <a:ext cx="7572428" cy="1031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1000100" y="5072074"/>
          <a:ext cx="7572428" cy="1000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16" y="1000108"/>
            <a:ext cx="84296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=skupina&amp;ex=1#</a:t>
            </a:r>
            <a:r>
              <a:rPr lang="cs-CZ" sz="1200" dirty="0" err="1" smtClean="0">
                <a:hlinkClick r:id="rId2"/>
              </a:rPr>
              <a:t>ai</a:t>
            </a:r>
            <a:r>
              <a:rPr lang="cs-CZ" sz="1200" dirty="0" smtClean="0">
                <a:hlinkClick r:id="rId2"/>
              </a:rPr>
              <a:t>:MC900088884|</a:t>
            </a:r>
            <a:r>
              <a:rPr lang="cs-CZ" sz="1200" dirty="0" err="1" smtClean="0">
                <a:hlinkClick r:id="rId2"/>
              </a:rPr>
              <a:t>mt</a:t>
            </a:r>
            <a:r>
              <a:rPr lang="cs-CZ" sz="1200" dirty="0" smtClean="0">
                <a:hlinkClick r:id="rId2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=mu%C5%BE&amp;ex=1#</a:t>
            </a:r>
            <a:r>
              <a:rPr lang="cs-CZ" sz="1200" dirty="0" err="1" smtClean="0">
                <a:hlinkClick r:id="rId3"/>
              </a:rPr>
              <a:t>ai</a:t>
            </a:r>
            <a:r>
              <a:rPr lang="cs-CZ" sz="1200" dirty="0" smtClean="0">
                <a:hlinkClick r:id="rId3"/>
              </a:rPr>
              <a:t>:MC900441272|</a:t>
            </a:r>
            <a:r>
              <a:rPr lang="cs-CZ" sz="1200" dirty="0" err="1" smtClean="0">
                <a:hlinkClick r:id="rId3"/>
              </a:rPr>
              <a:t>mt</a:t>
            </a:r>
            <a:r>
              <a:rPr lang="cs-CZ" sz="1200" dirty="0" smtClean="0">
                <a:hlinkClick r:id="rId3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=umyvadlo&amp;ex=1#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:MC900250740|</a:t>
            </a:r>
            <a:r>
              <a:rPr lang="cs-CZ" sz="1200" dirty="0" err="1" smtClean="0">
                <a:hlinkClick r:id="rId4"/>
              </a:rPr>
              <a:t>mt</a:t>
            </a:r>
            <a:r>
              <a:rPr lang="cs-CZ" sz="1200" dirty="0" smtClean="0">
                <a:hlinkClick r:id="rId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http://office.</a:t>
            </a:r>
            <a:r>
              <a:rPr lang="cs-CZ" sz="1200" dirty="0" err="1" smtClean="0">
                <a:hlinkClick r:id="rId5"/>
              </a:rPr>
              <a:t>microsoft.com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results.aspx</a:t>
            </a:r>
            <a:r>
              <a:rPr lang="cs-CZ" sz="1200" dirty="0" smtClean="0">
                <a:hlinkClick r:id="rId5"/>
              </a:rPr>
              <a:t>?</a:t>
            </a:r>
            <a:r>
              <a:rPr lang="cs-CZ" sz="1200" dirty="0" err="1" smtClean="0">
                <a:hlinkClick r:id="rId5"/>
              </a:rPr>
              <a:t>qu</a:t>
            </a:r>
            <a:r>
              <a:rPr lang="cs-CZ" sz="1200" dirty="0" smtClean="0">
                <a:hlinkClick r:id="rId5"/>
              </a:rPr>
              <a:t>=kniha&amp;ex=1#</a:t>
            </a:r>
            <a:r>
              <a:rPr lang="cs-CZ" sz="1200" dirty="0" err="1" smtClean="0">
                <a:hlinkClick r:id="rId5"/>
              </a:rPr>
              <a:t>ai</a:t>
            </a:r>
            <a:r>
              <a:rPr lang="cs-CZ" sz="1200" dirty="0" smtClean="0">
                <a:hlinkClick r:id="rId5"/>
              </a:rPr>
              <a:t>:MC900232128|</a:t>
            </a:r>
            <a:r>
              <a:rPr lang="cs-CZ" sz="1200" dirty="0" err="1" smtClean="0">
                <a:hlinkClick r:id="rId5"/>
              </a:rPr>
              <a:t>mt</a:t>
            </a:r>
            <a:r>
              <a:rPr lang="cs-CZ" sz="1200" dirty="0" smtClean="0">
                <a:hlinkClick r:id="rId5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=umyvadlo&amp;ex=1#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:MC900390862|</a:t>
            </a:r>
            <a:r>
              <a:rPr lang="cs-CZ" sz="1200" dirty="0" err="1" smtClean="0">
                <a:hlinkClick r:id="rId4"/>
              </a:rPr>
              <a:t>mt</a:t>
            </a:r>
            <a:r>
              <a:rPr lang="cs-CZ" sz="1200" dirty="0" smtClean="0">
                <a:hlinkClick r:id="rId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</a:t>
            </a:r>
            <a:r>
              <a:rPr lang="cs-CZ" sz="1200" dirty="0" smtClean="0">
                <a:hlinkClick r:id="rId6"/>
              </a:rPr>
              <a:t>?</a:t>
            </a:r>
            <a:r>
              <a:rPr lang="cs-CZ" sz="1200" dirty="0" err="1" smtClean="0">
                <a:hlinkClick r:id="rId6"/>
              </a:rPr>
              <a:t>qu</a:t>
            </a:r>
            <a:r>
              <a:rPr lang="cs-CZ" sz="1200" dirty="0" smtClean="0">
                <a:hlinkClick r:id="rId6"/>
              </a:rPr>
              <a:t>=babi%C4%8Dka&amp;ex=1#</a:t>
            </a:r>
            <a:r>
              <a:rPr lang="cs-CZ" sz="1200" dirty="0" err="1" smtClean="0">
                <a:hlinkClick r:id="rId6"/>
              </a:rPr>
              <a:t>ai</a:t>
            </a:r>
            <a:r>
              <a:rPr lang="cs-CZ" sz="1200" dirty="0" smtClean="0">
                <a:hlinkClick r:id="rId6"/>
              </a:rPr>
              <a:t>:MC900157197|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http://office.</a:t>
            </a:r>
            <a:r>
              <a:rPr lang="cs-CZ" sz="1200" dirty="0" err="1" smtClean="0">
                <a:hlinkClick r:id="rId7"/>
              </a:rPr>
              <a:t>microsoft.com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results.aspx</a:t>
            </a:r>
            <a:r>
              <a:rPr lang="cs-CZ" sz="1200" dirty="0" smtClean="0">
                <a:hlinkClick r:id="rId7"/>
              </a:rPr>
              <a:t>?</a:t>
            </a:r>
            <a:r>
              <a:rPr lang="cs-CZ" sz="1200" dirty="0" err="1" smtClean="0">
                <a:hlinkClick r:id="rId7"/>
              </a:rPr>
              <a:t>qu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ohe</a:t>
            </a:r>
            <a:r>
              <a:rPr lang="cs-CZ" sz="1200" dirty="0" smtClean="0">
                <a:hlinkClick r:id="rId7"/>
              </a:rPr>
              <a:t>%C5%88&amp;ex=1#</a:t>
            </a:r>
            <a:r>
              <a:rPr lang="cs-CZ" sz="1200" dirty="0" err="1" smtClean="0">
                <a:hlinkClick r:id="rId7"/>
              </a:rPr>
              <a:t>ai</a:t>
            </a:r>
            <a:r>
              <a:rPr lang="cs-CZ" sz="1200" dirty="0" smtClean="0">
                <a:hlinkClick r:id="rId7"/>
              </a:rPr>
              <a:t>:MC900334730|</a:t>
            </a:r>
            <a:r>
              <a:rPr lang="cs-CZ" sz="1200" dirty="0" err="1" smtClean="0">
                <a:hlinkClick r:id="rId7"/>
              </a:rPr>
              <a:t>mt</a:t>
            </a:r>
            <a:r>
              <a:rPr lang="cs-CZ" sz="1200" dirty="0" smtClean="0">
                <a:hlinkClick r:id="rId7"/>
              </a:rPr>
              <a:t>:1|</a:t>
            </a:r>
            <a:endParaRPr lang="cs-CZ" sz="1200" dirty="0" smtClean="0"/>
          </a:p>
          <a:p>
            <a:r>
              <a:rPr lang="cs-CZ" sz="1200" dirty="0" smtClean="0"/>
              <a:t>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</a:t>
            </a:r>
            <a:r>
              <a:rPr lang="cs-CZ" sz="1200" dirty="0" err="1" smtClean="0"/>
              <a:t>qu</a:t>
            </a:r>
            <a:r>
              <a:rPr lang="cs-CZ" sz="1200" dirty="0" smtClean="0"/>
              <a:t>=ovoce&amp;ex=1#</a:t>
            </a:r>
            <a:r>
              <a:rPr lang="cs-CZ" sz="1200" dirty="0" err="1" smtClean="0"/>
              <a:t>ai</a:t>
            </a:r>
            <a:r>
              <a:rPr lang="cs-CZ" sz="1200" dirty="0" smtClean="0"/>
              <a:t>:MC900296320|</a:t>
            </a:r>
            <a:r>
              <a:rPr lang="cs-CZ" sz="1200" dirty="0" err="1" smtClean="0"/>
              <a:t>mt</a:t>
            </a:r>
            <a:r>
              <a:rPr lang="cs-CZ" sz="1200" dirty="0" smtClean="0"/>
              <a:t>:1|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285728"/>
            <a:ext cx="4286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>
                <a:solidFill>
                  <a:srgbClr val="7030A0"/>
                </a:solidFill>
              </a:rPr>
              <a:t>Obrázky použité z:</a:t>
            </a:r>
          </a:p>
          <a:p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0"/>
            <a:ext cx="749808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785786" y="1142984"/>
          <a:ext cx="8143932" cy="5429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162</TotalTime>
  <Words>373</Words>
  <Application>Microsoft Office PowerPoint</Application>
  <PresentationFormat>Předvádění na obrazovce (4:3)</PresentationFormat>
  <Paragraphs>95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Vyjmenovaná slova po 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root</cp:lastModifiedBy>
  <cp:revision>18</cp:revision>
  <dcterms:created xsi:type="dcterms:W3CDTF">2012-08-14T16:06:51Z</dcterms:created>
  <dcterms:modified xsi:type="dcterms:W3CDTF">2013-06-17T07:27:50Z</dcterms:modified>
</cp:coreProperties>
</file>