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706D3A-CAF2-4A37-B764-505671F97BD9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0AF98B-F04E-425F-8C06-46289DDEE68A}">
      <dgm:prSet phldrT="[Text]" custT="1"/>
      <dgm:spPr/>
      <dgm:t>
        <a:bodyPr/>
        <a:lstStyle/>
        <a:p>
          <a:r>
            <a:rPr lang="cs-CZ" sz="2000" dirty="0" smtClean="0"/>
            <a:t>1. snímek</a:t>
          </a:r>
          <a:endParaRPr lang="cs-CZ" sz="2000" dirty="0"/>
        </a:p>
      </dgm:t>
    </dgm:pt>
    <dgm:pt modelId="{5EE39B09-96EF-425C-9D6A-80EE988063D1}" type="parTrans" cxnId="{419371F1-5617-4C0A-9674-52F4C4915F6F}">
      <dgm:prSet/>
      <dgm:spPr/>
      <dgm:t>
        <a:bodyPr/>
        <a:lstStyle/>
        <a:p>
          <a:endParaRPr lang="cs-CZ"/>
        </a:p>
      </dgm:t>
    </dgm:pt>
    <dgm:pt modelId="{D1E3082A-5BAB-4B6A-A130-74A0E4A09F30}" type="sibTrans" cxnId="{419371F1-5617-4C0A-9674-52F4C4915F6F}">
      <dgm:prSet/>
      <dgm:spPr/>
      <dgm:t>
        <a:bodyPr/>
        <a:lstStyle/>
        <a:p>
          <a:endParaRPr lang="cs-CZ"/>
        </a:p>
      </dgm:t>
    </dgm:pt>
    <dgm:pt modelId="{67A70978-D4EA-4799-B6E4-1E62E0C53B1F}">
      <dgm:prSet phldrT="[Text]" custT="1"/>
      <dgm:spPr/>
      <dgm:t>
        <a:bodyPr/>
        <a:lstStyle/>
        <a:p>
          <a:r>
            <a:rPr lang="cs-CZ" sz="1600" dirty="0" smtClean="0"/>
            <a:t>Úvod </a:t>
          </a:r>
          <a:endParaRPr lang="cs-CZ" sz="1600" dirty="0"/>
        </a:p>
      </dgm:t>
    </dgm:pt>
    <dgm:pt modelId="{B8F98379-6DCB-444C-85BB-1056BA6726B6}" type="parTrans" cxnId="{C9BC78BD-9904-4EFF-8B6F-680FD939AEFF}">
      <dgm:prSet/>
      <dgm:spPr/>
      <dgm:t>
        <a:bodyPr/>
        <a:lstStyle/>
        <a:p>
          <a:endParaRPr lang="cs-CZ"/>
        </a:p>
      </dgm:t>
    </dgm:pt>
    <dgm:pt modelId="{ADC342D8-858A-4818-BDEF-9A62AF6AB89C}" type="sibTrans" cxnId="{C9BC78BD-9904-4EFF-8B6F-680FD939AEFF}">
      <dgm:prSet/>
      <dgm:spPr/>
      <dgm:t>
        <a:bodyPr/>
        <a:lstStyle/>
        <a:p>
          <a:endParaRPr lang="cs-CZ"/>
        </a:p>
      </dgm:t>
    </dgm:pt>
    <dgm:pt modelId="{5EA528D8-27FE-4BCF-89FC-2F79057BA11B}">
      <dgm:prSet phldrT="[Text]" custT="1"/>
      <dgm:spPr/>
      <dgm:t>
        <a:bodyPr/>
        <a:lstStyle/>
        <a:p>
          <a:r>
            <a:rPr lang="cs-CZ" sz="2000" dirty="0" smtClean="0"/>
            <a:t>2. Snímek</a:t>
          </a:r>
          <a:endParaRPr lang="cs-CZ" sz="2000" dirty="0"/>
        </a:p>
      </dgm:t>
    </dgm:pt>
    <dgm:pt modelId="{002AF2C1-53B6-4397-9852-DFA25E02B4D1}" type="parTrans" cxnId="{4A5AFB6A-574E-44C2-8DB2-327FA2EB1C32}">
      <dgm:prSet/>
      <dgm:spPr/>
      <dgm:t>
        <a:bodyPr/>
        <a:lstStyle/>
        <a:p>
          <a:endParaRPr lang="cs-CZ"/>
        </a:p>
      </dgm:t>
    </dgm:pt>
    <dgm:pt modelId="{5A7E1419-A2D6-48EF-9B7E-78AB69C6E8F7}" type="sibTrans" cxnId="{4A5AFB6A-574E-44C2-8DB2-327FA2EB1C32}">
      <dgm:prSet/>
      <dgm:spPr/>
      <dgm:t>
        <a:bodyPr/>
        <a:lstStyle/>
        <a:p>
          <a:endParaRPr lang="cs-CZ"/>
        </a:p>
      </dgm:t>
    </dgm:pt>
    <dgm:pt modelId="{55601BBC-6655-433E-AFFC-4500398518EE}">
      <dgm:prSet phldrT="[Text]" custT="1"/>
      <dgm:spPr/>
      <dgm:t>
        <a:bodyPr/>
        <a:lstStyle/>
        <a:p>
          <a:r>
            <a:rPr lang="cs-CZ" sz="2000" dirty="0" smtClean="0"/>
            <a:t>3. snímek</a:t>
          </a:r>
          <a:endParaRPr lang="cs-CZ" sz="2000" dirty="0"/>
        </a:p>
      </dgm:t>
    </dgm:pt>
    <dgm:pt modelId="{6A7E61FC-E8B3-42CC-ACBD-32AC13173C03}" type="parTrans" cxnId="{6BE49D18-DC75-4FED-8AA1-AA9E4B4D4EFE}">
      <dgm:prSet/>
      <dgm:spPr/>
      <dgm:t>
        <a:bodyPr/>
        <a:lstStyle/>
        <a:p>
          <a:endParaRPr lang="cs-CZ"/>
        </a:p>
      </dgm:t>
    </dgm:pt>
    <dgm:pt modelId="{4F9910F3-AF73-47AF-8507-0697B2FC6244}" type="sibTrans" cxnId="{6BE49D18-DC75-4FED-8AA1-AA9E4B4D4EFE}">
      <dgm:prSet/>
      <dgm:spPr/>
      <dgm:t>
        <a:bodyPr/>
        <a:lstStyle/>
        <a:p>
          <a:endParaRPr lang="cs-CZ"/>
        </a:p>
      </dgm:t>
    </dgm:pt>
    <dgm:pt modelId="{798F9497-F1D0-4CD6-A9AE-A8C761E2EEA6}">
      <dgm:prSet phldrT="[Text]" custT="1"/>
      <dgm:spPr/>
      <dgm:t>
        <a:bodyPr/>
        <a:lstStyle/>
        <a:p>
          <a:r>
            <a:rPr lang="cs-CZ" sz="1600" dirty="0" smtClean="0"/>
            <a:t>Chyták – pýcha x píchá</a:t>
          </a:r>
          <a:endParaRPr lang="cs-CZ" sz="1600" dirty="0"/>
        </a:p>
      </dgm:t>
    </dgm:pt>
    <dgm:pt modelId="{6CA5FC4C-B9DF-45A7-BFE0-6AC62AC2C2CE}" type="parTrans" cxnId="{2D249DAE-CFB5-4368-B2E8-841070F1A9B0}">
      <dgm:prSet/>
      <dgm:spPr/>
      <dgm:t>
        <a:bodyPr/>
        <a:lstStyle/>
        <a:p>
          <a:endParaRPr lang="cs-CZ"/>
        </a:p>
      </dgm:t>
    </dgm:pt>
    <dgm:pt modelId="{A4BC4139-30E7-466D-83B3-555B213EFF7D}" type="sibTrans" cxnId="{2D249DAE-CFB5-4368-B2E8-841070F1A9B0}">
      <dgm:prSet/>
      <dgm:spPr/>
      <dgm:t>
        <a:bodyPr/>
        <a:lstStyle/>
        <a:p>
          <a:endParaRPr lang="cs-CZ"/>
        </a:p>
      </dgm:t>
    </dgm:pt>
    <dgm:pt modelId="{F19FA0A2-E92A-4A82-9718-8D8E33854D09}">
      <dgm:prSet phldrT="[Text]" custT="1"/>
      <dgm:spPr/>
      <dgm:t>
        <a:bodyPr/>
        <a:lstStyle/>
        <a:p>
          <a:r>
            <a:rPr lang="cs-CZ" sz="2000" dirty="0" smtClean="0"/>
            <a:t>4. Snímek</a:t>
          </a:r>
          <a:endParaRPr lang="cs-CZ" sz="2000" dirty="0"/>
        </a:p>
      </dgm:t>
    </dgm:pt>
    <dgm:pt modelId="{EAB8425B-D799-4147-87FF-2B07FC2F0176}" type="parTrans" cxnId="{75611441-5AB8-4541-9B0B-0D55B2548D26}">
      <dgm:prSet/>
      <dgm:spPr/>
      <dgm:t>
        <a:bodyPr/>
        <a:lstStyle/>
        <a:p>
          <a:endParaRPr lang="cs-CZ"/>
        </a:p>
      </dgm:t>
    </dgm:pt>
    <dgm:pt modelId="{01E81E2A-F146-439E-A549-07497A650616}" type="sibTrans" cxnId="{75611441-5AB8-4541-9B0B-0D55B2548D26}">
      <dgm:prSet/>
      <dgm:spPr/>
      <dgm:t>
        <a:bodyPr/>
        <a:lstStyle/>
        <a:p>
          <a:endParaRPr lang="cs-CZ"/>
        </a:p>
      </dgm:t>
    </dgm:pt>
    <dgm:pt modelId="{C1F3FCBF-CEFA-43B6-872A-C595CBEB971D}">
      <dgm:prSet phldrT="[Text]" custT="1"/>
      <dgm:spPr/>
      <dgm:t>
        <a:bodyPr/>
        <a:lstStyle/>
        <a:p>
          <a:r>
            <a:rPr lang="cs-CZ" sz="2000" dirty="0" smtClean="0"/>
            <a:t>5. snímek</a:t>
          </a:r>
          <a:endParaRPr lang="cs-CZ" sz="2000" dirty="0"/>
        </a:p>
      </dgm:t>
    </dgm:pt>
    <dgm:pt modelId="{B848A379-EC48-483F-BFD2-2F405CF2AD81}" type="parTrans" cxnId="{49B72BD8-6DCC-4714-A047-DA03D875636F}">
      <dgm:prSet/>
      <dgm:spPr/>
      <dgm:t>
        <a:bodyPr/>
        <a:lstStyle/>
        <a:p>
          <a:endParaRPr lang="cs-CZ"/>
        </a:p>
      </dgm:t>
    </dgm:pt>
    <dgm:pt modelId="{CA7C272B-2E80-42B9-BFD5-AB2A642FCDF2}" type="sibTrans" cxnId="{49B72BD8-6DCC-4714-A047-DA03D875636F}">
      <dgm:prSet/>
      <dgm:spPr/>
      <dgm:t>
        <a:bodyPr/>
        <a:lstStyle/>
        <a:p>
          <a:endParaRPr lang="cs-CZ"/>
        </a:p>
      </dgm:t>
    </dgm:pt>
    <dgm:pt modelId="{E8F9152B-1A90-42A9-96A4-FD05E91BA371}">
      <dgm:prSet phldrT="[Text]" custT="1"/>
      <dgm:spPr/>
      <dgm:t>
        <a:bodyPr/>
        <a:lstStyle/>
        <a:p>
          <a:r>
            <a:rPr lang="cs-CZ" sz="1600" dirty="0" smtClean="0"/>
            <a:t>Chyták – pyl x pil</a:t>
          </a:r>
          <a:endParaRPr lang="cs-CZ" sz="1600" dirty="0"/>
        </a:p>
      </dgm:t>
    </dgm:pt>
    <dgm:pt modelId="{4258B91B-26F7-4597-B759-1A961B2C0F1F}" type="parTrans" cxnId="{46EF1D88-3F89-4679-8441-AC617D16067C}">
      <dgm:prSet/>
      <dgm:spPr/>
      <dgm:t>
        <a:bodyPr/>
        <a:lstStyle/>
        <a:p>
          <a:endParaRPr lang="cs-CZ"/>
        </a:p>
      </dgm:t>
    </dgm:pt>
    <dgm:pt modelId="{0052E683-8193-4BF6-A07C-9C68097109C5}" type="sibTrans" cxnId="{46EF1D88-3F89-4679-8441-AC617D16067C}">
      <dgm:prSet/>
      <dgm:spPr/>
      <dgm:t>
        <a:bodyPr/>
        <a:lstStyle/>
        <a:p>
          <a:endParaRPr lang="cs-CZ"/>
        </a:p>
      </dgm:t>
    </dgm:pt>
    <dgm:pt modelId="{C9DEFB81-30C9-4978-B060-71B647FA895D}">
      <dgm:prSet phldrT="[Text]" custT="1"/>
      <dgm:spPr/>
      <dgm:t>
        <a:bodyPr/>
        <a:lstStyle/>
        <a:p>
          <a:r>
            <a:rPr lang="cs-CZ" sz="2000" dirty="0" smtClean="0"/>
            <a:t>6. Snímek</a:t>
          </a:r>
        </a:p>
      </dgm:t>
    </dgm:pt>
    <dgm:pt modelId="{FB4D82C4-99C4-46D6-9F76-6BAFD6B3297D}" type="parTrans" cxnId="{6EBEE129-21C1-483D-AEAD-2B5928971F6E}">
      <dgm:prSet/>
      <dgm:spPr/>
      <dgm:t>
        <a:bodyPr/>
        <a:lstStyle/>
        <a:p>
          <a:endParaRPr lang="cs-CZ"/>
        </a:p>
      </dgm:t>
    </dgm:pt>
    <dgm:pt modelId="{933449B3-F08E-48C8-AB00-FA0CB62CCEDB}" type="sibTrans" cxnId="{6EBEE129-21C1-483D-AEAD-2B5928971F6E}">
      <dgm:prSet/>
      <dgm:spPr/>
      <dgm:t>
        <a:bodyPr/>
        <a:lstStyle/>
        <a:p>
          <a:endParaRPr lang="cs-CZ"/>
        </a:p>
      </dgm:t>
    </dgm:pt>
    <dgm:pt modelId="{4CC05875-D4FD-441D-80F1-154B2595B79E}">
      <dgm:prSet phldrT="[Text]" custT="1"/>
      <dgm:spPr/>
      <dgm:t>
        <a:bodyPr/>
        <a:lstStyle/>
        <a:p>
          <a:r>
            <a:rPr lang="cs-CZ" sz="1600" dirty="0" smtClean="0"/>
            <a:t>Představení vyjmenovaných slov po P</a:t>
          </a:r>
          <a:endParaRPr lang="cs-CZ" sz="1600" dirty="0"/>
        </a:p>
      </dgm:t>
    </dgm:pt>
    <dgm:pt modelId="{EED21C1F-170E-4579-BC4E-A0DDD0182647}" type="parTrans" cxnId="{EBE06608-0BCA-478A-94C3-6367B5682D1C}">
      <dgm:prSet/>
      <dgm:spPr/>
      <dgm:t>
        <a:bodyPr/>
        <a:lstStyle/>
        <a:p>
          <a:endParaRPr lang="cs-CZ"/>
        </a:p>
      </dgm:t>
    </dgm:pt>
    <dgm:pt modelId="{990A0F5A-CD77-438A-B070-20C27A1B1741}" type="sibTrans" cxnId="{EBE06608-0BCA-478A-94C3-6367B5682D1C}">
      <dgm:prSet/>
      <dgm:spPr/>
      <dgm:t>
        <a:bodyPr/>
        <a:lstStyle/>
        <a:p>
          <a:endParaRPr lang="cs-CZ"/>
        </a:p>
      </dgm:t>
    </dgm:pt>
    <dgm:pt modelId="{F648329E-0534-46D1-AFF9-84FB25541E44}">
      <dgm:prSet phldrT="[Text]" custT="1"/>
      <dgm:spPr/>
      <dgm:t>
        <a:bodyPr/>
        <a:lstStyle/>
        <a:p>
          <a:r>
            <a:rPr lang="cs-CZ" sz="1600" dirty="0" smtClean="0"/>
            <a:t>Chyták – v pysku x v písku</a:t>
          </a:r>
          <a:endParaRPr lang="cs-CZ" sz="1600" dirty="0"/>
        </a:p>
      </dgm:t>
    </dgm:pt>
    <dgm:pt modelId="{75E06B02-D80C-451C-BE99-9B58DF2D42AB}" type="parTrans" cxnId="{A3A5455F-7860-4A6C-B25C-21976C2E891F}">
      <dgm:prSet/>
      <dgm:spPr/>
      <dgm:t>
        <a:bodyPr/>
        <a:lstStyle/>
        <a:p>
          <a:endParaRPr lang="cs-CZ"/>
        </a:p>
      </dgm:t>
    </dgm:pt>
    <dgm:pt modelId="{F01FB7A9-DA21-4053-A8BD-6D373B8D1A53}" type="sibTrans" cxnId="{A3A5455F-7860-4A6C-B25C-21976C2E891F}">
      <dgm:prSet/>
      <dgm:spPr/>
      <dgm:t>
        <a:bodyPr/>
        <a:lstStyle/>
        <a:p>
          <a:endParaRPr lang="cs-CZ"/>
        </a:p>
      </dgm:t>
    </dgm:pt>
    <dgm:pt modelId="{B8E808E8-E539-4EF6-86A0-09663B748E1B}">
      <dgm:prSet phldrT="[Text]" custT="1"/>
      <dgm:spPr/>
      <dgm:t>
        <a:bodyPr/>
        <a:lstStyle/>
        <a:p>
          <a:r>
            <a:rPr lang="cs-CZ" sz="1600" dirty="0" smtClean="0"/>
            <a:t>Chyták – opyloval x opiloval</a:t>
          </a:r>
        </a:p>
      </dgm:t>
    </dgm:pt>
    <dgm:pt modelId="{C54CCAC2-C8B1-4A69-A988-B6E697BA96FB}" type="parTrans" cxnId="{2AC6C186-CCD7-46CB-BECF-DD52696AD1D3}">
      <dgm:prSet/>
      <dgm:spPr/>
      <dgm:t>
        <a:bodyPr/>
        <a:lstStyle/>
        <a:p>
          <a:endParaRPr lang="cs-CZ"/>
        </a:p>
      </dgm:t>
    </dgm:pt>
    <dgm:pt modelId="{617EC362-C1BA-40A6-8F02-5717A173AA86}" type="sibTrans" cxnId="{2AC6C186-CCD7-46CB-BECF-DD52696AD1D3}">
      <dgm:prSet/>
      <dgm:spPr/>
      <dgm:t>
        <a:bodyPr/>
        <a:lstStyle/>
        <a:p>
          <a:endParaRPr lang="cs-CZ"/>
        </a:p>
      </dgm:t>
    </dgm:pt>
    <dgm:pt modelId="{CCC95867-BD22-43C8-9313-3C593AA08BEC}">
      <dgm:prSet phldrT="[Text]" custT="1"/>
      <dgm:spPr/>
      <dgm:t>
        <a:bodyPr/>
        <a:lstStyle/>
        <a:p>
          <a:r>
            <a:rPr lang="cs-CZ" sz="2000" dirty="0" smtClean="0"/>
            <a:t>7. Snímek</a:t>
          </a:r>
        </a:p>
      </dgm:t>
    </dgm:pt>
    <dgm:pt modelId="{B612BAA7-41C0-455C-94BF-C9F15AC299DF}" type="parTrans" cxnId="{BEEB8BE0-3204-4C01-81C8-F3BA9CB63B23}">
      <dgm:prSet/>
      <dgm:spPr/>
      <dgm:t>
        <a:bodyPr/>
        <a:lstStyle/>
        <a:p>
          <a:endParaRPr lang="cs-CZ"/>
        </a:p>
      </dgm:t>
    </dgm:pt>
    <dgm:pt modelId="{2863DA74-8516-41BB-83D3-3CFDC5920C1D}" type="sibTrans" cxnId="{BEEB8BE0-3204-4C01-81C8-F3BA9CB63B23}">
      <dgm:prSet/>
      <dgm:spPr/>
      <dgm:t>
        <a:bodyPr/>
        <a:lstStyle/>
        <a:p>
          <a:endParaRPr lang="cs-CZ"/>
        </a:p>
      </dgm:t>
    </dgm:pt>
    <dgm:pt modelId="{ED51DE0F-29F7-4432-AE9F-DF9680FFCB94}">
      <dgm:prSet phldrT="[Text]" custT="1"/>
      <dgm:spPr/>
      <dgm:t>
        <a:bodyPr/>
        <a:lstStyle/>
        <a:p>
          <a:r>
            <a:rPr lang="cs-CZ" sz="1600" dirty="0" smtClean="0"/>
            <a:t>Chyták – slepýš x slepíš</a:t>
          </a:r>
        </a:p>
      </dgm:t>
    </dgm:pt>
    <dgm:pt modelId="{8D1F5E24-8959-4323-9EA5-A64722A399F9}" type="parTrans" cxnId="{48961946-1FFD-40C6-9347-0773D686FBC8}">
      <dgm:prSet/>
      <dgm:spPr/>
      <dgm:t>
        <a:bodyPr/>
        <a:lstStyle/>
        <a:p>
          <a:endParaRPr lang="cs-CZ"/>
        </a:p>
      </dgm:t>
    </dgm:pt>
    <dgm:pt modelId="{4CD917AB-5CBE-406B-973F-78DCDD706157}" type="sibTrans" cxnId="{48961946-1FFD-40C6-9347-0773D686FBC8}">
      <dgm:prSet/>
      <dgm:spPr/>
      <dgm:t>
        <a:bodyPr/>
        <a:lstStyle/>
        <a:p>
          <a:endParaRPr lang="cs-CZ"/>
        </a:p>
      </dgm:t>
    </dgm:pt>
    <dgm:pt modelId="{D2DC3DDF-1247-490C-8E9E-6C652C437BCB}">
      <dgm:prSet phldrT="[Text]" custT="1"/>
      <dgm:spPr/>
      <dgm:t>
        <a:bodyPr/>
        <a:lstStyle/>
        <a:p>
          <a:r>
            <a:rPr lang="cs-CZ" sz="2000" dirty="0" smtClean="0"/>
            <a:t>8. Snímek</a:t>
          </a:r>
        </a:p>
      </dgm:t>
    </dgm:pt>
    <dgm:pt modelId="{02866DFC-5F38-4BA4-98E4-C0A8E655551F}" type="parTrans" cxnId="{9392BE41-03A8-4268-96F3-B80FA6FAA7CC}">
      <dgm:prSet/>
      <dgm:spPr/>
      <dgm:t>
        <a:bodyPr/>
        <a:lstStyle/>
        <a:p>
          <a:endParaRPr lang="cs-CZ"/>
        </a:p>
      </dgm:t>
    </dgm:pt>
    <dgm:pt modelId="{C1DC2217-5B91-47E9-8A99-7DA4F826FE14}" type="sibTrans" cxnId="{9392BE41-03A8-4268-96F3-B80FA6FAA7CC}">
      <dgm:prSet/>
      <dgm:spPr/>
      <dgm:t>
        <a:bodyPr/>
        <a:lstStyle/>
        <a:p>
          <a:endParaRPr lang="cs-CZ"/>
        </a:p>
      </dgm:t>
    </dgm:pt>
    <dgm:pt modelId="{DFCC1D59-70B4-41DD-97A4-33B2E6677D98}">
      <dgm:prSet phldrT="[Text]" custT="1"/>
      <dgm:spPr/>
      <dgm:t>
        <a:bodyPr/>
        <a:lstStyle/>
        <a:p>
          <a:r>
            <a:rPr lang="cs-CZ" sz="1600" dirty="0" smtClean="0"/>
            <a:t>Děti doplní y,ý nebo i,í</a:t>
          </a:r>
        </a:p>
      </dgm:t>
    </dgm:pt>
    <dgm:pt modelId="{1B95E8EC-EE1C-4360-A85B-C09E3D5A68E6}" type="parTrans" cxnId="{4F2ADEA8-CFDE-4FBF-AD96-4B05A72E91E6}">
      <dgm:prSet/>
      <dgm:spPr/>
      <dgm:t>
        <a:bodyPr/>
        <a:lstStyle/>
        <a:p>
          <a:endParaRPr lang="cs-CZ"/>
        </a:p>
      </dgm:t>
    </dgm:pt>
    <dgm:pt modelId="{58A70F9B-0B4C-4891-BB21-1CD34BE14F2B}" type="sibTrans" cxnId="{4F2ADEA8-CFDE-4FBF-AD96-4B05A72E91E6}">
      <dgm:prSet/>
      <dgm:spPr/>
      <dgm:t>
        <a:bodyPr/>
        <a:lstStyle/>
        <a:p>
          <a:endParaRPr lang="cs-CZ"/>
        </a:p>
      </dgm:t>
    </dgm:pt>
    <dgm:pt modelId="{82201384-4ADB-460E-8BF9-D18A1BC71902}">
      <dgm:prSet phldrT="[Text]" custT="1"/>
      <dgm:spPr/>
      <dgm:t>
        <a:bodyPr/>
        <a:lstStyle/>
        <a:p>
          <a:r>
            <a:rPr lang="cs-CZ" sz="1600" dirty="0" smtClean="0"/>
            <a:t>Správné odpovědí se při kliknutí po řádcích zobrazí</a:t>
          </a:r>
        </a:p>
      </dgm:t>
    </dgm:pt>
    <dgm:pt modelId="{B266B231-55DF-4F71-AAA6-F968BA076D22}" type="parTrans" cxnId="{A482A68A-2DA2-4A58-B612-23A0FB2C9375}">
      <dgm:prSet/>
      <dgm:spPr/>
    </dgm:pt>
    <dgm:pt modelId="{7921AA44-8183-4C41-8573-D4CB15862FD6}" type="sibTrans" cxnId="{A482A68A-2DA2-4A58-B612-23A0FB2C9375}">
      <dgm:prSet/>
      <dgm:spPr/>
    </dgm:pt>
    <dgm:pt modelId="{68E2086F-0BB4-4F35-9905-EFC0EA584EA2}">
      <dgm:prSet phldrT="[Text]" custT="1"/>
      <dgm:spPr/>
      <dgm:t>
        <a:bodyPr/>
        <a:lstStyle/>
        <a:p>
          <a:r>
            <a:rPr lang="cs-CZ" sz="2000" dirty="0" smtClean="0"/>
            <a:t>9. Snímek</a:t>
          </a:r>
          <a:endParaRPr lang="cs-CZ" sz="1600" dirty="0" smtClean="0"/>
        </a:p>
      </dgm:t>
    </dgm:pt>
    <dgm:pt modelId="{0CE7A70B-AA82-44A3-BA95-490B894085F2}" type="parTrans" cxnId="{226E9A51-BD4A-4E57-8E6D-221510DA9C2E}">
      <dgm:prSet/>
      <dgm:spPr/>
    </dgm:pt>
    <dgm:pt modelId="{EAFDA2AA-C3EB-43A4-BC50-C78435C4B55B}" type="sibTrans" cxnId="{226E9A51-BD4A-4E57-8E6D-221510DA9C2E}">
      <dgm:prSet/>
      <dgm:spPr/>
    </dgm:pt>
    <dgm:pt modelId="{211B40A1-65F2-43C4-8033-C65672045F7F}">
      <dgm:prSet phldrT="[Text]" custT="1"/>
      <dgm:spPr/>
      <dgm:t>
        <a:bodyPr/>
        <a:lstStyle/>
        <a:p>
          <a:r>
            <a:rPr lang="cs-CZ" sz="1600" dirty="0" smtClean="0"/>
            <a:t>Děti doplní do vět správné slovo</a:t>
          </a:r>
        </a:p>
      </dgm:t>
    </dgm:pt>
    <dgm:pt modelId="{E9CA788B-6698-456D-A4D9-D755F594D54A}" type="parTrans" cxnId="{F9F8441E-FF26-4410-942E-83D1D763C5C1}">
      <dgm:prSet/>
      <dgm:spPr/>
    </dgm:pt>
    <dgm:pt modelId="{7C1F81FB-BC00-4A5E-94BC-60552AA558FC}" type="sibTrans" cxnId="{F9F8441E-FF26-4410-942E-83D1D763C5C1}">
      <dgm:prSet/>
      <dgm:spPr/>
    </dgm:pt>
    <dgm:pt modelId="{DECF757D-24FE-4209-85E5-4C3DB4AD3031}">
      <dgm:prSet phldrT="[Text]" custT="1"/>
      <dgm:spPr/>
      <dgm:t>
        <a:bodyPr/>
        <a:lstStyle/>
        <a:p>
          <a:r>
            <a:rPr lang="cs-CZ" sz="1600" dirty="0" smtClean="0"/>
            <a:t>Pro kontrolu se slova přiřadí </a:t>
          </a:r>
        </a:p>
      </dgm:t>
    </dgm:pt>
    <dgm:pt modelId="{0179BBE0-97C2-4B4C-88D6-2EF7BCD05E09}" type="parTrans" cxnId="{D062B875-274C-43FB-B58A-19EB1F29542E}">
      <dgm:prSet/>
      <dgm:spPr/>
    </dgm:pt>
    <dgm:pt modelId="{DBF1D7C9-AD62-43F5-BB74-69F6FBD8D69A}" type="sibTrans" cxnId="{D062B875-274C-43FB-B58A-19EB1F29542E}">
      <dgm:prSet/>
      <dgm:spPr/>
    </dgm:pt>
    <dgm:pt modelId="{DCE21546-50DF-426E-8222-C5FC5A6C8096}" type="pres">
      <dgm:prSet presAssocID="{38706D3A-CAF2-4A37-B764-505671F97BD9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97C4E8A-0A1F-4FD8-9348-74D8542420F2}" type="pres">
      <dgm:prSet presAssocID="{570AF98B-F04E-425F-8C06-46289DDEE68A}" presName="linNode" presStyleCnt="0"/>
      <dgm:spPr/>
    </dgm:pt>
    <dgm:pt modelId="{99AC57E7-672F-41BD-B958-2BA268A77363}" type="pres">
      <dgm:prSet presAssocID="{570AF98B-F04E-425F-8C06-46289DDEE68A}" presName="parentText" presStyleLbl="node1" presStyleIdx="0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080472-C468-4B2A-82D7-3400B6506319}" type="pres">
      <dgm:prSet presAssocID="{570AF98B-F04E-425F-8C06-46289DDEE68A}" presName="descendantText" presStyleLbl="alignAccFollow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28FE61-AB9F-4E3D-BB68-E4FC6BDBEAE7}" type="pres">
      <dgm:prSet presAssocID="{D1E3082A-5BAB-4B6A-A130-74A0E4A09F30}" presName="sp" presStyleCnt="0"/>
      <dgm:spPr/>
    </dgm:pt>
    <dgm:pt modelId="{EE16D792-0D9B-4FD0-96F1-A680FF1CC74B}" type="pres">
      <dgm:prSet presAssocID="{5EA528D8-27FE-4BCF-89FC-2F79057BA11B}" presName="linNode" presStyleCnt="0"/>
      <dgm:spPr/>
    </dgm:pt>
    <dgm:pt modelId="{8DDD8F79-1245-485D-88F4-E9109CF234C3}" type="pres">
      <dgm:prSet presAssocID="{5EA528D8-27FE-4BCF-89FC-2F79057BA11B}" presName="parentText" presStyleLbl="node1" presStyleIdx="1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9EAC8F-6606-4651-8D1B-C5BE6572F0AF}" type="pres">
      <dgm:prSet presAssocID="{5EA528D8-27FE-4BCF-89FC-2F79057BA11B}" presName="descendantText" presStyleLbl="alignAccFollow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65293A-DBD1-4E8A-BA6A-3A2E0785BF28}" type="pres">
      <dgm:prSet presAssocID="{5A7E1419-A2D6-48EF-9B7E-78AB69C6E8F7}" presName="sp" presStyleCnt="0"/>
      <dgm:spPr/>
    </dgm:pt>
    <dgm:pt modelId="{AB19418C-5718-424B-919A-A4F139B99B77}" type="pres">
      <dgm:prSet presAssocID="{55601BBC-6655-433E-AFFC-4500398518EE}" presName="linNode" presStyleCnt="0"/>
      <dgm:spPr/>
    </dgm:pt>
    <dgm:pt modelId="{267AE56F-ABF2-4C35-BA62-2C18781B5A9E}" type="pres">
      <dgm:prSet presAssocID="{55601BBC-6655-433E-AFFC-4500398518EE}" presName="parentText" presStyleLbl="node1" presStyleIdx="2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DDF4D6-E0EA-4FF1-824F-9CD12E74E16C}" type="pres">
      <dgm:prSet presAssocID="{55601BBC-6655-433E-AFFC-4500398518EE}" presName="descendantText" presStyleLbl="alignAccFollow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4AC7B0-0A5E-4A62-8687-FC30187254B1}" type="pres">
      <dgm:prSet presAssocID="{4F9910F3-AF73-47AF-8507-0697B2FC6244}" presName="sp" presStyleCnt="0"/>
      <dgm:spPr/>
    </dgm:pt>
    <dgm:pt modelId="{021A83D6-61E7-4AEE-9587-FECCA5279152}" type="pres">
      <dgm:prSet presAssocID="{F19FA0A2-E92A-4A82-9718-8D8E33854D09}" presName="linNode" presStyleCnt="0"/>
      <dgm:spPr/>
    </dgm:pt>
    <dgm:pt modelId="{6B400E81-BC10-4595-97C7-1A12B10FCFFB}" type="pres">
      <dgm:prSet presAssocID="{F19FA0A2-E92A-4A82-9718-8D8E33854D09}" presName="parentText" presStyleLbl="node1" presStyleIdx="3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9FF9B8-33B8-4BEC-85D6-F19869223D09}" type="pres">
      <dgm:prSet presAssocID="{F19FA0A2-E92A-4A82-9718-8D8E33854D09}" presName="descendantText" presStyleLbl="alignAccFollow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65D890-B9C6-416C-97E8-542356465340}" type="pres">
      <dgm:prSet presAssocID="{01E81E2A-F146-439E-A549-07497A650616}" presName="sp" presStyleCnt="0"/>
      <dgm:spPr/>
    </dgm:pt>
    <dgm:pt modelId="{3653BA5E-B44F-4AAB-9CCB-536C3088D9D8}" type="pres">
      <dgm:prSet presAssocID="{C1F3FCBF-CEFA-43B6-872A-C595CBEB971D}" presName="linNode" presStyleCnt="0"/>
      <dgm:spPr/>
    </dgm:pt>
    <dgm:pt modelId="{E1D6F5C8-003A-49DC-BED6-D7168052B64C}" type="pres">
      <dgm:prSet presAssocID="{C1F3FCBF-CEFA-43B6-872A-C595CBEB971D}" presName="parentText" presStyleLbl="node1" presStyleIdx="4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D93B3C-C1B9-4E69-BF43-1D3316C6EACD}" type="pres">
      <dgm:prSet presAssocID="{C1F3FCBF-CEFA-43B6-872A-C595CBEB971D}" presName="descendantText" presStyleLbl="alignAccFollow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1553A5-A1D1-477B-833F-A8AF44A2DE51}" type="pres">
      <dgm:prSet presAssocID="{CA7C272B-2E80-42B9-BFD5-AB2A642FCDF2}" presName="sp" presStyleCnt="0"/>
      <dgm:spPr/>
    </dgm:pt>
    <dgm:pt modelId="{0AD6390E-D470-460D-8734-E96BB0BE6DD6}" type="pres">
      <dgm:prSet presAssocID="{C9DEFB81-30C9-4978-B060-71B647FA895D}" presName="linNode" presStyleCnt="0"/>
      <dgm:spPr/>
    </dgm:pt>
    <dgm:pt modelId="{49E994E3-3F40-421E-87E8-4CE7FE847646}" type="pres">
      <dgm:prSet presAssocID="{C9DEFB81-30C9-4978-B060-71B647FA895D}" presName="parentText" presStyleLbl="node1" presStyleIdx="5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CB56D-5073-4CB4-A7E6-2BAAE1E643E3}" type="pres">
      <dgm:prSet presAssocID="{C9DEFB81-30C9-4978-B060-71B647FA895D}" presName="descendantText" presStyleLbl="alignAccFollow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BE27A2-8381-404B-A1EE-602BBF79723E}" type="pres">
      <dgm:prSet presAssocID="{933449B3-F08E-48C8-AB00-FA0CB62CCEDB}" presName="sp" presStyleCnt="0"/>
      <dgm:spPr/>
    </dgm:pt>
    <dgm:pt modelId="{12BE293F-9A87-4D4A-A614-49E69F4A088D}" type="pres">
      <dgm:prSet presAssocID="{CCC95867-BD22-43C8-9313-3C593AA08BEC}" presName="linNode" presStyleCnt="0"/>
      <dgm:spPr/>
    </dgm:pt>
    <dgm:pt modelId="{7CB0B4DF-F56E-40ED-8ACD-1D0D806E8A55}" type="pres">
      <dgm:prSet presAssocID="{CCC95867-BD22-43C8-9313-3C593AA08BEC}" presName="parentText" presStyleLbl="node1" presStyleIdx="6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477F3A-F801-42A7-A190-CDE3C4B5EE59}" type="pres">
      <dgm:prSet presAssocID="{CCC95867-BD22-43C8-9313-3C593AA08BEC}" presName="descendantText" presStyleLbl="alignAccFollow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43C392-E17E-4A55-9C8D-E37CEBA0F033}" type="pres">
      <dgm:prSet presAssocID="{2863DA74-8516-41BB-83D3-3CFDC5920C1D}" presName="sp" presStyleCnt="0"/>
      <dgm:spPr/>
    </dgm:pt>
    <dgm:pt modelId="{A38EB454-851F-497F-B6F3-4E02FD87A963}" type="pres">
      <dgm:prSet presAssocID="{D2DC3DDF-1247-490C-8E9E-6C652C437BCB}" presName="linNode" presStyleCnt="0"/>
      <dgm:spPr/>
    </dgm:pt>
    <dgm:pt modelId="{AF09CAC6-D151-4E2A-8B82-F273EE34E912}" type="pres">
      <dgm:prSet presAssocID="{D2DC3DDF-1247-490C-8E9E-6C652C437BCB}" presName="parentText" presStyleLbl="node1" presStyleIdx="7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5BB874-4764-4BFA-A4AD-B38D619D3169}" type="pres">
      <dgm:prSet presAssocID="{D2DC3DDF-1247-490C-8E9E-6C652C437BCB}" presName="descendantText" presStyleLbl="alignAccFollow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A88773-63D9-424E-BE1C-068A08713CD5}" type="pres">
      <dgm:prSet presAssocID="{C1DC2217-5B91-47E9-8A99-7DA4F826FE14}" presName="sp" presStyleCnt="0"/>
      <dgm:spPr/>
    </dgm:pt>
    <dgm:pt modelId="{C5016AC3-4A57-457A-932D-6361526494A3}" type="pres">
      <dgm:prSet presAssocID="{68E2086F-0BB4-4F35-9905-EFC0EA584EA2}" presName="linNode" presStyleCnt="0"/>
      <dgm:spPr/>
    </dgm:pt>
    <dgm:pt modelId="{E70808CB-34DF-44F3-A69F-C4008F4BD3AB}" type="pres">
      <dgm:prSet presAssocID="{68E2086F-0BB4-4F35-9905-EFC0EA584EA2}" presName="parentText" presStyleLbl="node1" presStyleIdx="8" presStyleCnt="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BF2AFE-3F17-4211-B774-893AE8BF4E0E}" type="pres">
      <dgm:prSet presAssocID="{68E2086F-0BB4-4F35-9905-EFC0EA584EA2}" presName="descendantText" presStyleLbl="alignAccFollow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696E402-8FD6-4F87-A7C5-EB288AE1DE50}" type="presOf" srcId="{C9DEFB81-30C9-4978-B060-71B647FA895D}" destId="{49E994E3-3F40-421E-87E8-4CE7FE847646}" srcOrd="0" destOrd="0" presId="urn:microsoft.com/office/officeart/2005/8/layout/vList5"/>
    <dgm:cxn modelId="{A482A68A-2DA2-4A58-B612-23A0FB2C9375}" srcId="{D2DC3DDF-1247-490C-8E9E-6C652C437BCB}" destId="{82201384-4ADB-460E-8BF9-D18A1BC71902}" srcOrd="1" destOrd="0" parTransId="{B266B231-55DF-4F71-AAA6-F968BA076D22}" sibTransId="{7921AA44-8183-4C41-8573-D4CB15862FD6}"/>
    <dgm:cxn modelId="{A6E1FA25-23B1-4113-9969-4E336C04573E}" type="presOf" srcId="{82201384-4ADB-460E-8BF9-D18A1BC71902}" destId="{A15BB874-4764-4BFA-A4AD-B38D619D3169}" srcOrd="0" destOrd="1" presId="urn:microsoft.com/office/officeart/2005/8/layout/vList5"/>
    <dgm:cxn modelId="{A3A5455F-7860-4A6C-B25C-21976C2E891F}" srcId="{F19FA0A2-E92A-4A82-9718-8D8E33854D09}" destId="{F648329E-0534-46D1-AFF9-84FB25541E44}" srcOrd="0" destOrd="0" parTransId="{75E06B02-D80C-451C-BE99-9B58DF2D42AB}" sibTransId="{F01FB7A9-DA21-4053-A8BD-6D373B8D1A53}"/>
    <dgm:cxn modelId="{8CE999FD-70D3-4CF5-A75A-20DDF18B5592}" type="presOf" srcId="{68E2086F-0BB4-4F35-9905-EFC0EA584EA2}" destId="{E70808CB-34DF-44F3-A69F-C4008F4BD3AB}" srcOrd="0" destOrd="0" presId="urn:microsoft.com/office/officeart/2005/8/layout/vList5"/>
    <dgm:cxn modelId="{2D249DAE-CFB5-4368-B2E8-841070F1A9B0}" srcId="{55601BBC-6655-433E-AFFC-4500398518EE}" destId="{798F9497-F1D0-4CD6-A9AE-A8C761E2EEA6}" srcOrd="0" destOrd="0" parTransId="{6CA5FC4C-B9DF-45A7-BFE0-6AC62AC2C2CE}" sibTransId="{A4BC4139-30E7-466D-83B3-555B213EFF7D}"/>
    <dgm:cxn modelId="{6EBEE129-21C1-483D-AEAD-2B5928971F6E}" srcId="{38706D3A-CAF2-4A37-B764-505671F97BD9}" destId="{C9DEFB81-30C9-4978-B060-71B647FA895D}" srcOrd="5" destOrd="0" parTransId="{FB4D82C4-99C4-46D6-9F76-6BAFD6B3297D}" sibTransId="{933449B3-F08E-48C8-AB00-FA0CB62CCEDB}"/>
    <dgm:cxn modelId="{DB2DE894-9F53-456B-A48A-7A5A5D04AEA5}" type="presOf" srcId="{CCC95867-BD22-43C8-9313-3C593AA08BEC}" destId="{7CB0B4DF-F56E-40ED-8ACD-1D0D806E8A55}" srcOrd="0" destOrd="0" presId="urn:microsoft.com/office/officeart/2005/8/layout/vList5"/>
    <dgm:cxn modelId="{97125514-443F-4A94-BE53-7DB503F54804}" type="presOf" srcId="{F19FA0A2-E92A-4A82-9718-8D8E33854D09}" destId="{6B400E81-BC10-4595-97C7-1A12B10FCFFB}" srcOrd="0" destOrd="0" presId="urn:microsoft.com/office/officeart/2005/8/layout/vList5"/>
    <dgm:cxn modelId="{89799704-1431-464C-A9CB-E804EE0A3331}" type="presOf" srcId="{D2DC3DDF-1247-490C-8E9E-6C652C437BCB}" destId="{AF09CAC6-D151-4E2A-8B82-F273EE34E912}" srcOrd="0" destOrd="0" presId="urn:microsoft.com/office/officeart/2005/8/layout/vList5"/>
    <dgm:cxn modelId="{D062B875-274C-43FB-B58A-19EB1F29542E}" srcId="{68E2086F-0BB4-4F35-9905-EFC0EA584EA2}" destId="{DECF757D-24FE-4209-85E5-4C3DB4AD3031}" srcOrd="1" destOrd="0" parTransId="{0179BBE0-97C2-4B4C-88D6-2EF7BCD05E09}" sibTransId="{DBF1D7C9-AD62-43F5-BB74-69F6FBD8D69A}"/>
    <dgm:cxn modelId="{2EDF59F1-929D-4A88-BE4A-8433F8385599}" type="presOf" srcId="{570AF98B-F04E-425F-8C06-46289DDEE68A}" destId="{99AC57E7-672F-41BD-B958-2BA268A77363}" srcOrd="0" destOrd="0" presId="urn:microsoft.com/office/officeart/2005/8/layout/vList5"/>
    <dgm:cxn modelId="{2AC6C186-CCD7-46CB-BECF-DD52696AD1D3}" srcId="{C9DEFB81-30C9-4978-B060-71B647FA895D}" destId="{B8E808E8-E539-4EF6-86A0-09663B748E1B}" srcOrd="0" destOrd="0" parTransId="{C54CCAC2-C8B1-4A69-A988-B6E697BA96FB}" sibTransId="{617EC362-C1BA-40A6-8F02-5717A173AA86}"/>
    <dgm:cxn modelId="{2BA7CA97-2065-44A9-A8F7-252BB2D4380F}" type="presOf" srcId="{F648329E-0534-46D1-AFF9-84FB25541E44}" destId="{159FF9B8-33B8-4BEC-85D6-F19869223D09}" srcOrd="0" destOrd="0" presId="urn:microsoft.com/office/officeart/2005/8/layout/vList5"/>
    <dgm:cxn modelId="{21ED896F-E19E-4582-88BD-3B40FCEFAB33}" type="presOf" srcId="{E8F9152B-1A90-42A9-96A4-FD05E91BA371}" destId="{6CD93B3C-C1B9-4E69-BF43-1D3316C6EACD}" srcOrd="0" destOrd="0" presId="urn:microsoft.com/office/officeart/2005/8/layout/vList5"/>
    <dgm:cxn modelId="{A14147CC-A379-4BE3-A737-85D5EAE45841}" type="presOf" srcId="{38706D3A-CAF2-4A37-B764-505671F97BD9}" destId="{DCE21546-50DF-426E-8222-C5FC5A6C8096}" srcOrd="0" destOrd="0" presId="urn:microsoft.com/office/officeart/2005/8/layout/vList5"/>
    <dgm:cxn modelId="{46EF1D88-3F89-4679-8441-AC617D16067C}" srcId="{C1F3FCBF-CEFA-43B6-872A-C595CBEB971D}" destId="{E8F9152B-1A90-42A9-96A4-FD05E91BA371}" srcOrd="0" destOrd="0" parTransId="{4258B91B-26F7-4597-B759-1A961B2C0F1F}" sibTransId="{0052E683-8193-4BF6-A07C-9C68097109C5}"/>
    <dgm:cxn modelId="{9392BE41-03A8-4268-96F3-B80FA6FAA7CC}" srcId="{38706D3A-CAF2-4A37-B764-505671F97BD9}" destId="{D2DC3DDF-1247-490C-8E9E-6C652C437BCB}" srcOrd="7" destOrd="0" parTransId="{02866DFC-5F38-4BA4-98E4-C0A8E655551F}" sibTransId="{C1DC2217-5B91-47E9-8A99-7DA4F826FE14}"/>
    <dgm:cxn modelId="{4F2ADEA8-CFDE-4FBF-AD96-4B05A72E91E6}" srcId="{D2DC3DDF-1247-490C-8E9E-6C652C437BCB}" destId="{DFCC1D59-70B4-41DD-97A4-33B2E6677D98}" srcOrd="0" destOrd="0" parTransId="{1B95E8EC-EE1C-4360-A85B-C09E3D5A68E6}" sibTransId="{58A70F9B-0B4C-4891-BB21-1CD34BE14F2B}"/>
    <dgm:cxn modelId="{EBE06608-0BCA-478A-94C3-6367B5682D1C}" srcId="{5EA528D8-27FE-4BCF-89FC-2F79057BA11B}" destId="{4CC05875-D4FD-441D-80F1-154B2595B79E}" srcOrd="0" destOrd="0" parTransId="{EED21C1F-170E-4579-BC4E-A0DDD0182647}" sibTransId="{990A0F5A-CD77-438A-B070-20C27A1B1741}"/>
    <dgm:cxn modelId="{226E9A51-BD4A-4E57-8E6D-221510DA9C2E}" srcId="{38706D3A-CAF2-4A37-B764-505671F97BD9}" destId="{68E2086F-0BB4-4F35-9905-EFC0EA584EA2}" srcOrd="8" destOrd="0" parTransId="{0CE7A70B-AA82-44A3-BA95-490B894085F2}" sibTransId="{EAFDA2AA-C3EB-43A4-BC50-C78435C4B55B}"/>
    <dgm:cxn modelId="{6BE49D18-DC75-4FED-8AA1-AA9E4B4D4EFE}" srcId="{38706D3A-CAF2-4A37-B764-505671F97BD9}" destId="{55601BBC-6655-433E-AFFC-4500398518EE}" srcOrd="2" destOrd="0" parTransId="{6A7E61FC-E8B3-42CC-ACBD-32AC13173C03}" sibTransId="{4F9910F3-AF73-47AF-8507-0697B2FC6244}"/>
    <dgm:cxn modelId="{4A5AFB6A-574E-44C2-8DB2-327FA2EB1C32}" srcId="{38706D3A-CAF2-4A37-B764-505671F97BD9}" destId="{5EA528D8-27FE-4BCF-89FC-2F79057BA11B}" srcOrd="1" destOrd="0" parTransId="{002AF2C1-53B6-4397-9852-DFA25E02B4D1}" sibTransId="{5A7E1419-A2D6-48EF-9B7E-78AB69C6E8F7}"/>
    <dgm:cxn modelId="{75611441-5AB8-4541-9B0B-0D55B2548D26}" srcId="{38706D3A-CAF2-4A37-B764-505671F97BD9}" destId="{F19FA0A2-E92A-4A82-9718-8D8E33854D09}" srcOrd="3" destOrd="0" parTransId="{EAB8425B-D799-4147-87FF-2B07FC2F0176}" sibTransId="{01E81E2A-F146-439E-A549-07497A650616}"/>
    <dgm:cxn modelId="{D080FCE1-C067-4A7C-A4B4-F9F07DFFE128}" type="presOf" srcId="{798F9497-F1D0-4CD6-A9AE-A8C761E2EEA6}" destId="{77DDF4D6-E0EA-4FF1-824F-9CD12E74E16C}" srcOrd="0" destOrd="0" presId="urn:microsoft.com/office/officeart/2005/8/layout/vList5"/>
    <dgm:cxn modelId="{76044440-FD30-4FC0-AFBC-FF928285FDC3}" type="presOf" srcId="{55601BBC-6655-433E-AFFC-4500398518EE}" destId="{267AE56F-ABF2-4C35-BA62-2C18781B5A9E}" srcOrd="0" destOrd="0" presId="urn:microsoft.com/office/officeart/2005/8/layout/vList5"/>
    <dgm:cxn modelId="{EE649194-5157-46EB-9999-230B9FC261DE}" type="presOf" srcId="{5EA528D8-27FE-4BCF-89FC-2F79057BA11B}" destId="{8DDD8F79-1245-485D-88F4-E9109CF234C3}" srcOrd="0" destOrd="0" presId="urn:microsoft.com/office/officeart/2005/8/layout/vList5"/>
    <dgm:cxn modelId="{419371F1-5617-4C0A-9674-52F4C4915F6F}" srcId="{38706D3A-CAF2-4A37-B764-505671F97BD9}" destId="{570AF98B-F04E-425F-8C06-46289DDEE68A}" srcOrd="0" destOrd="0" parTransId="{5EE39B09-96EF-425C-9D6A-80EE988063D1}" sibTransId="{D1E3082A-5BAB-4B6A-A130-74A0E4A09F30}"/>
    <dgm:cxn modelId="{CB06CD62-B515-416F-AA43-C1CF33E31781}" type="presOf" srcId="{B8E808E8-E539-4EF6-86A0-09663B748E1B}" destId="{A63CB56D-5073-4CB4-A7E6-2BAAE1E643E3}" srcOrd="0" destOrd="0" presId="urn:microsoft.com/office/officeart/2005/8/layout/vList5"/>
    <dgm:cxn modelId="{DAD9A8BA-7C21-4CB5-BC6D-19E165588A4A}" type="presOf" srcId="{DECF757D-24FE-4209-85E5-4C3DB4AD3031}" destId="{0DBF2AFE-3F17-4211-B774-893AE8BF4E0E}" srcOrd="0" destOrd="1" presId="urn:microsoft.com/office/officeart/2005/8/layout/vList5"/>
    <dgm:cxn modelId="{DEF486FA-2E05-4A29-B0B3-73F4591734DA}" type="presOf" srcId="{67A70978-D4EA-4799-B6E4-1E62E0C53B1F}" destId="{6C080472-C468-4B2A-82D7-3400B6506319}" srcOrd="0" destOrd="0" presId="urn:microsoft.com/office/officeart/2005/8/layout/vList5"/>
    <dgm:cxn modelId="{0E984EA9-DAE9-4E61-ACED-938C407F3F70}" type="presOf" srcId="{4CC05875-D4FD-441D-80F1-154B2595B79E}" destId="{569EAC8F-6606-4651-8D1B-C5BE6572F0AF}" srcOrd="0" destOrd="0" presId="urn:microsoft.com/office/officeart/2005/8/layout/vList5"/>
    <dgm:cxn modelId="{31BC06D3-F8FD-442F-B730-74ACFC1E6FAA}" type="presOf" srcId="{DFCC1D59-70B4-41DD-97A4-33B2E6677D98}" destId="{A15BB874-4764-4BFA-A4AD-B38D619D3169}" srcOrd="0" destOrd="0" presId="urn:microsoft.com/office/officeart/2005/8/layout/vList5"/>
    <dgm:cxn modelId="{49B72BD8-6DCC-4714-A047-DA03D875636F}" srcId="{38706D3A-CAF2-4A37-B764-505671F97BD9}" destId="{C1F3FCBF-CEFA-43B6-872A-C595CBEB971D}" srcOrd="4" destOrd="0" parTransId="{B848A379-EC48-483F-BFD2-2F405CF2AD81}" sibTransId="{CA7C272B-2E80-42B9-BFD5-AB2A642FCDF2}"/>
    <dgm:cxn modelId="{BE0C1118-9FC8-4ACC-8E63-C00C3861FA19}" type="presOf" srcId="{C1F3FCBF-CEFA-43B6-872A-C595CBEB971D}" destId="{E1D6F5C8-003A-49DC-BED6-D7168052B64C}" srcOrd="0" destOrd="0" presId="urn:microsoft.com/office/officeart/2005/8/layout/vList5"/>
    <dgm:cxn modelId="{C9BC78BD-9904-4EFF-8B6F-680FD939AEFF}" srcId="{570AF98B-F04E-425F-8C06-46289DDEE68A}" destId="{67A70978-D4EA-4799-B6E4-1E62E0C53B1F}" srcOrd="0" destOrd="0" parTransId="{B8F98379-6DCB-444C-85BB-1056BA6726B6}" sibTransId="{ADC342D8-858A-4818-BDEF-9A62AF6AB89C}"/>
    <dgm:cxn modelId="{F9F8441E-FF26-4410-942E-83D1D763C5C1}" srcId="{68E2086F-0BB4-4F35-9905-EFC0EA584EA2}" destId="{211B40A1-65F2-43C4-8033-C65672045F7F}" srcOrd="0" destOrd="0" parTransId="{E9CA788B-6698-456D-A4D9-D755F594D54A}" sibTransId="{7C1F81FB-BC00-4A5E-94BC-60552AA558FC}"/>
    <dgm:cxn modelId="{DD3BB7AA-26AB-402D-96B9-030700E70C81}" type="presOf" srcId="{ED51DE0F-29F7-4432-AE9F-DF9680FFCB94}" destId="{4E477F3A-F801-42A7-A190-CDE3C4B5EE59}" srcOrd="0" destOrd="0" presId="urn:microsoft.com/office/officeart/2005/8/layout/vList5"/>
    <dgm:cxn modelId="{48961946-1FFD-40C6-9347-0773D686FBC8}" srcId="{CCC95867-BD22-43C8-9313-3C593AA08BEC}" destId="{ED51DE0F-29F7-4432-AE9F-DF9680FFCB94}" srcOrd="0" destOrd="0" parTransId="{8D1F5E24-8959-4323-9EA5-A64722A399F9}" sibTransId="{4CD917AB-5CBE-406B-973F-78DCDD706157}"/>
    <dgm:cxn modelId="{A00BBDB2-8CB6-49E4-90A6-D166AAF759DD}" type="presOf" srcId="{211B40A1-65F2-43C4-8033-C65672045F7F}" destId="{0DBF2AFE-3F17-4211-B774-893AE8BF4E0E}" srcOrd="0" destOrd="0" presId="urn:microsoft.com/office/officeart/2005/8/layout/vList5"/>
    <dgm:cxn modelId="{BEEB8BE0-3204-4C01-81C8-F3BA9CB63B23}" srcId="{38706D3A-CAF2-4A37-B764-505671F97BD9}" destId="{CCC95867-BD22-43C8-9313-3C593AA08BEC}" srcOrd="6" destOrd="0" parTransId="{B612BAA7-41C0-455C-94BF-C9F15AC299DF}" sibTransId="{2863DA74-8516-41BB-83D3-3CFDC5920C1D}"/>
    <dgm:cxn modelId="{3CAC45D0-7B52-4291-8848-522FA7A13FE1}" type="presParOf" srcId="{DCE21546-50DF-426E-8222-C5FC5A6C8096}" destId="{C97C4E8A-0A1F-4FD8-9348-74D8542420F2}" srcOrd="0" destOrd="0" presId="urn:microsoft.com/office/officeart/2005/8/layout/vList5"/>
    <dgm:cxn modelId="{2FDEA0F3-9DA8-4AB8-856F-FBCFDFE8E87E}" type="presParOf" srcId="{C97C4E8A-0A1F-4FD8-9348-74D8542420F2}" destId="{99AC57E7-672F-41BD-B958-2BA268A77363}" srcOrd="0" destOrd="0" presId="urn:microsoft.com/office/officeart/2005/8/layout/vList5"/>
    <dgm:cxn modelId="{7B655851-4A5F-422B-8988-0EE87042909E}" type="presParOf" srcId="{C97C4E8A-0A1F-4FD8-9348-74D8542420F2}" destId="{6C080472-C468-4B2A-82D7-3400B6506319}" srcOrd="1" destOrd="0" presId="urn:microsoft.com/office/officeart/2005/8/layout/vList5"/>
    <dgm:cxn modelId="{CE8B62F3-83FE-42C6-B2DC-AA478F845316}" type="presParOf" srcId="{DCE21546-50DF-426E-8222-C5FC5A6C8096}" destId="{9028FE61-AB9F-4E3D-BB68-E4FC6BDBEAE7}" srcOrd="1" destOrd="0" presId="urn:microsoft.com/office/officeart/2005/8/layout/vList5"/>
    <dgm:cxn modelId="{7C5A9E58-D07D-41A3-88B9-3D2A2894EE56}" type="presParOf" srcId="{DCE21546-50DF-426E-8222-C5FC5A6C8096}" destId="{EE16D792-0D9B-4FD0-96F1-A680FF1CC74B}" srcOrd="2" destOrd="0" presId="urn:microsoft.com/office/officeart/2005/8/layout/vList5"/>
    <dgm:cxn modelId="{472D71C3-40E6-4E5D-B21F-AABAFF4AF0EE}" type="presParOf" srcId="{EE16D792-0D9B-4FD0-96F1-A680FF1CC74B}" destId="{8DDD8F79-1245-485D-88F4-E9109CF234C3}" srcOrd="0" destOrd="0" presId="urn:microsoft.com/office/officeart/2005/8/layout/vList5"/>
    <dgm:cxn modelId="{5620381E-E846-489D-98A7-4E9119E3F74B}" type="presParOf" srcId="{EE16D792-0D9B-4FD0-96F1-A680FF1CC74B}" destId="{569EAC8F-6606-4651-8D1B-C5BE6572F0AF}" srcOrd="1" destOrd="0" presId="urn:microsoft.com/office/officeart/2005/8/layout/vList5"/>
    <dgm:cxn modelId="{C4DE061C-061D-4DCE-84DF-6C4DDD890AC6}" type="presParOf" srcId="{DCE21546-50DF-426E-8222-C5FC5A6C8096}" destId="{7365293A-DBD1-4E8A-BA6A-3A2E0785BF28}" srcOrd="3" destOrd="0" presId="urn:microsoft.com/office/officeart/2005/8/layout/vList5"/>
    <dgm:cxn modelId="{0F2936DE-584F-40BA-B29C-B960118E218F}" type="presParOf" srcId="{DCE21546-50DF-426E-8222-C5FC5A6C8096}" destId="{AB19418C-5718-424B-919A-A4F139B99B77}" srcOrd="4" destOrd="0" presId="urn:microsoft.com/office/officeart/2005/8/layout/vList5"/>
    <dgm:cxn modelId="{B38786C0-C0B0-4F35-A515-4D38A5E284B4}" type="presParOf" srcId="{AB19418C-5718-424B-919A-A4F139B99B77}" destId="{267AE56F-ABF2-4C35-BA62-2C18781B5A9E}" srcOrd="0" destOrd="0" presId="urn:microsoft.com/office/officeart/2005/8/layout/vList5"/>
    <dgm:cxn modelId="{CF5C811C-DB9E-48A9-B61D-758C41A80DDE}" type="presParOf" srcId="{AB19418C-5718-424B-919A-A4F139B99B77}" destId="{77DDF4D6-E0EA-4FF1-824F-9CD12E74E16C}" srcOrd="1" destOrd="0" presId="urn:microsoft.com/office/officeart/2005/8/layout/vList5"/>
    <dgm:cxn modelId="{47E36EA3-CF6B-4F25-8E38-6EC31BA13A97}" type="presParOf" srcId="{DCE21546-50DF-426E-8222-C5FC5A6C8096}" destId="{954AC7B0-0A5E-4A62-8687-FC30187254B1}" srcOrd="5" destOrd="0" presId="urn:microsoft.com/office/officeart/2005/8/layout/vList5"/>
    <dgm:cxn modelId="{7C5AA6AD-D9F2-4235-9D0C-F1063B3D0C2C}" type="presParOf" srcId="{DCE21546-50DF-426E-8222-C5FC5A6C8096}" destId="{021A83D6-61E7-4AEE-9587-FECCA5279152}" srcOrd="6" destOrd="0" presId="urn:microsoft.com/office/officeart/2005/8/layout/vList5"/>
    <dgm:cxn modelId="{9873C79F-29A1-4D4A-B05B-73C0C29235B1}" type="presParOf" srcId="{021A83D6-61E7-4AEE-9587-FECCA5279152}" destId="{6B400E81-BC10-4595-97C7-1A12B10FCFFB}" srcOrd="0" destOrd="0" presId="urn:microsoft.com/office/officeart/2005/8/layout/vList5"/>
    <dgm:cxn modelId="{C902D62C-315C-4037-B7F4-AB3C024AF087}" type="presParOf" srcId="{021A83D6-61E7-4AEE-9587-FECCA5279152}" destId="{159FF9B8-33B8-4BEC-85D6-F19869223D09}" srcOrd="1" destOrd="0" presId="urn:microsoft.com/office/officeart/2005/8/layout/vList5"/>
    <dgm:cxn modelId="{3712EDD7-50C3-4FC9-93B3-25A0867B7E3A}" type="presParOf" srcId="{DCE21546-50DF-426E-8222-C5FC5A6C8096}" destId="{EF65D890-B9C6-416C-97E8-542356465340}" srcOrd="7" destOrd="0" presId="urn:microsoft.com/office/officeart/2005/8/layout/vList5"/>
    <dgm:cxn modelId="{8C912079-D87C-4263-BAC6-BEAEA9DFD6A8}" type="presParOf" srcId="{DCE21546-50DF-426E-8222-C5FC5A6C8096}" destId="{3653BA5E-B44F-4AAB-9CCB-536C3088D9D8}" srcOrd="8" destOrd="0" presId="urn:microsoft.com/office/officeart/2005/8/layout/vList5"/>
    <dgm:cxn modelId="{98619A3C-6AB3-4DE4-A700-54241F460314}" type="presParOf" srcId="{3653BA5E-B44F-4AAB-9CCB-536C3088D9D8}" destId="{E1D6F5C8-003A-49DC-BED6-D7168052B64C}" srcOrd="0" destOrd="0" presId="urn:microsoft.com/office/officeart/2005/8/layout/vList5"/>
    <dgm:cxn modelId="{95C90E0F-AE84-4455-B626-58CA3D497517}" type="presParOf" srcId="{3653BA5E-B44F-4AAB-9CCB-536C3088D9D8}" destId="{6CD93B3C-C1B9-4E69-BF43-1D3316C6EACD}" srcOrd="1" destOrd="0" presId="urn:microsoft.com/office/officeart/2005/8/layout/vList5"/>
    <dgm:cxn modelId="{2E6103AD-AFB0-4128-99C0-5A45DF00A688}" type="presParOf" srcId="{DCE21546-50DF-426E-8222-C5FC5A6C8096}" destId="{951553A5-A1D1-477B-833F-A8AF44A2DE51}" srcOrd="9" destOrd="0" presId="urn:microsoft.com/office/officeart/2005/8/layout/vList5"/>
    <dgm:cxn modelId="{A9403B2D-A749-46E7-B292-672DB6A37A14}" type="presParOf" srcId="{DCE21546-50DF-426E-8222-C5FC5A6C8096}" destId="{0AD6390E-D470-460D-8734-E96BB0BE6DD6}" srcOrd="10" destOrd="0" presId="urn:microsoft.com/office/officeart/2005/8/layout/vList5"/>
    <dgm:cxn modelId="{91B5ADE0-6D24-451E-B22B-DEF35B53595F}" type="presParOf" srcId="{0AD6390E-D470-460D-8734-E96BB0BE6DD6}" destId="{49E994E3-3F40-421E-87E8-4CE7FE847646}" srcOrd="0" destOrd="0" presId="urn:microsoft.com/office/officeart/2005/8/layout/vList5"/>
    <dgm:cxn modelId="{6B6AFAAE-4941-45E7-81B9-38FC91E57A0A}" type="presParOf" srcId="{0AD6390E-D470-460D-8734-E96BB0BE6DD6}" destId="{A63CB56D-5073-4CB4-A7E6-2BAAE1E643E3}" srcOrd="1" destOrd="0" presId="urn:microsoft.com/office/officeart/2005/8/layout/vList5"/>
    <dgm:cxn modelId="{596438F1-7F36-4C6B-BF47-7A312BD29EFE}" type="presParOf" srcId="{DCE21546-50DF-426E-8222-C5FC5A6C8096}" destId="{18BE27A2-8381-404B-A1EE-602BBF79723E}" srcOrd="11" destOrd="0" presId="urn:microsoft.com/office/officeart/2005/8/layout/vList5"/>
    <dgm:cxn modelId="{DEEDADE9-52BC-4C24-BECB-FBB07DE95C66}" type="presParOf" srcId="{DCE21546-50DF-426E-8222-C5FC5A6C8096}" destId="{12BE293F-9A87-4D4A-A614-49E69F4A088D}" srcOrd="12" destOrd="0" presId="urn:microsoft.com/office/officeart/2005/8/layout/vList5"/>
    <dgm:cxn modelId="{6AD8568C-E11F-4C01-8322-CE13530AFDA6}" type="presParOf" srcId="{12BE293F-9A87-4D4A-A614-49E69F4A088D}" destId="{7CB0B4DF-F56E-40ED-8ACD-1D0D806E8A55}" srcOrd="0" destOrd="0" presId="urn:microsoft.com/office/officeart/2005/8/layout/vList5"/>
    <dgm:cxn modelId="{D94B9D6B-EB05-4E91-8A5E-B07DCDD34A57}" type="presParOf" srcId="{12BE293F-9A87-4D4A-A614-49E69F4A088D}" destId="{4E477F3A-F801-42A7-A190-CDE3C4B5EE59}" srcOrd="1" destOrd="0" presId="urn:microsoft.com/office/officeart/2005/8/layout/vList5"/>
    <dgm:cxn modelId="{D844F64C-DE7A-4EFC-BA6C-2114C5B65ADE}" type="presParOf" srcId="{DCE21546-50DF-426E-8222-C5FC5A6C8096}" destId="{7B43C392-E17E-4A55-9C8D-E37CEBA0F033}" srcOrd="13" destOrd="0" presId="urn:microsoft.com/office/officeart/2005/8/layout/vList5"/>
    <dgm:cxn modelId="{A0EC6517-A421-427D-8CF0-8A2957946AAC}" type="presParOf" srcId="{DCE21546-50DF-426E-8222-C5FC5A6C8096}" destId="{A38EB454-851F-497F-B6F3-4E02FD87A963}" srcOrd="14" destOrd="0" presId="urn:microsoft.com/office/officeart/2005/8/layout/vList5"/>
    <dgm:cxn modelId="{BB10EC24-D1C9-4F0E-8F65-9DD4F106EEDE}" type="presParOf" srcId="{A38EB454-851F-497F-B6F3-4E02FD87A963}" destId="{AF09CAC6-D151-4E2A-8B82-F273EE34E912}" srcOrd="0" destOrd="0" presId="urn:microsoft.com/office/officeart/2005/8/layout/vList5"/>
    <dgm:cxn modelId="{C73B6161-E275-4D1F-A210-F4D9E7406AEF}" type="presParOf" srcId="{A38EB454-851F-497F-B6F3-4E02FD87A963}" destId="{A15BB874-4764-4BFA-A4AD-B38D619D3169}" srcOrd="1" destOrd="0" presId="urn:microsoft.com/office/officeart/2005/8/layout/vList5"/>
    <dgm:cxn modelId="{A45695AA-5025-4B2F-9C0F-3439DA1A8DC8}" type="presParOf" srcId="{DCE21546-50DF-426E-8222-C5FC5A6C8096}" destId="{6AA88773-63D9-424E-BE1C-068A08713CD5}" srcOrd="15" destOrd="0" presId="urn:microsoft.com/office/officeart/2005/8/layout/vList5"/>
    <dgm:cxn modelId="{6F4E0528-58A3-4D77-843F-CB944597BA1B}" type="presParOf" srcId="{DCE21546-50DF-426E-8222-C5FC5A6C8096}" destId="{C5016AC3-4A57-457A-932D-6361526494A3}" srcOrd="16" destOrd="0" presId="urn:microsoft.com/office/officeart/2005/8/layout/vList5"/>
    <dgm:cxn modelId="{8A32911A-62E2-41C0-8CB3-C192D562731C}" type="presParOf" srcId="{C5016AC3-4A57-457A-932D-6361526494A3}" destId="{E70808CB-34DF-44F3-A69F-C4008F4BD3AB}" srcOrd="0" destOrd="0" presId="urn:microsoft.com/office/officeart/2005/8/layout/vList5"/>
    <dgm:cxn modelId="{C38ED4A4-9F45-4B8E-A825-FA31B30D2758}" type="presParOf" srcId="{C5016AC3-4A57-457A-932D-6361526494A3}" destId="{0DBF2AFE-3F17-4211-B774-893AE8BF4E0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A0130EE-76EC-4C19-BE3B-15C449BBDB87}" type="datetimeFigureOut">
              <a:rPr lang="cs-CZ" smtClean="0"/>
              <a:pPr/>
              <a:t>17. 6. 2013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2CF5D41-1686-4DE6-9323-20D1A3E2C9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piln%C3%ADk&amp;ex=1" TargetMode="External"/><Relationship Id="rId3" Type="http://schemas.openxmlformats.org/officeDocument/2006/relationships/hyperlink" Target="http://office.microsoft.com/cs-cz/images/results.aspx?qu=KAKTUS&amp;ex=1" TargetMode="External"/><Relationship Id="rId7" Type="http://schemas.openxmlformats.org/officeDocument/2006/relationships/hyperlink" Target="http://office.microsoft.com/cs-cz/images/results.aspx?qu=P%C3%8DT&amp;ex=1" TargetMode="External"/><Relationship Id="rId2" Type="http://schemas.openxmlformats.org/officeDocument/2006/relationships/hyperlink" Target="http://office.microsoft.com/cs-cz/images/results.aspx?qu=P%C3%81D&amp;ex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MOT%C3%9DL&amp;ex=1" TargetMode="External"/><Relationship Id="rId5" Type="http://schemas.openxmlformats.org/officeDocument/2006/relationships/hyperlink" Target="http://office.microsoft.com/cs-cz/images/results.aspx?qu=KR%C3%81VA&amp;ex=1" TargetMode="External"/><Relationship Id="rId10" Type="http://schemas.openxmlformats.org/officeDocument/2006/relationships/hyperlink" Target="http://office.microsoft.com/cs-cz/images/results.aspx?qu=lepidlo&amp;ex=1" TargetMode="External"/><Relationship Id="rId4" Type="http://schemas.openxmlformats.org/officeDocument/2006/relationships/hyperlink" Target="http://office.microsoft.com/cs-cz/images/results.aspx?qu=P%C3%8DSEK&amp;ex=1" TargetMode="External"/><Relationship Id="rId9" Type="http://schemas.openxmlformats.org/officeDocument/2006/relationships/hyperlink" Target="http://office.microsoft.com/cs-cz/images/results.aspx?qu=had&amp;ex=1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3311263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VY_32_INOVACE_2B_09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Český</a:t>
                      </a:r>
                      <a:r>
                        <a:rPr lang="cs-CZ" baseline="0" dirty="0" smtClean="0"/>
                        <a:t> jazyk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>
                <a:latin typeface="Lucida Handwriting" pitchFamily="66" charset="0"/>
              </a:rPr>
              <a:t>Vyjmenovaná slova po P</a:t>
            </a:r>
            <a:endParaRPr lang="cs-CZ" sz="3600" dirty="0">
              <a:latin typeface="Lucida Handwriting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0100" y="19288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pýcha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14612" y="1928802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pytel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9124" y="19288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pysk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57884" y="1928802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n</a:t>
            </a:r>
            <a:r>
              <a:rPr lang="cs-CZ" sz="2400" b="1" dirty="0" smtClean="0"/>
              <a:t>etopýr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43834" y="1928802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slepýš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00298" y="2643182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pyl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43372" y="264318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kopyto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15074" y="2643182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klopýtat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00100" y="3500438"/>
            <a:ext cx="18573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třpytit se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71802" y="3500438"/>
            <a:ext cx="1643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zpytovat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29256" y="3500438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pykat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15206" y="342900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pýr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4357694"/>
            <a:ext cx="12858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ýřit se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0628" y="4357694"/>
            <a:ext cx="19287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epýřit se </a:t>
            </a:r>
            <a:endParaRPr lang="cs-CZ" sz="2400" b="1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 tmFilter="0,0; .5, 1; 1, 1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 tmFilter="0,0; .5, 1; 1, 1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285728"/>
            <a:ext cx="7143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Chytáky u vyjmenovaných slov po P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86050" y="1071546"/>
            <a:ext cx="34290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PÝCHA     x     PÍCHÁ</a:t>
            </a:r>
            <a:endParaRPr lang="cs-CZ" sz="2000" dirty="0"/>
          </a:p>
        </p:txBody>
      </p:sp>
      <p:pic>
        <p:nvPicPr>
          <p:cNvPr id="4" name="Obrázek 3" descr="MH900078816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80" y="2143116"/>
            <a:ext cx="1976440" cy="1976440"/>
          </a:xfrm>
          <a:prstGeom prst="rect">
            <a:avLst/>
          </a:prstGeom>
        </p:spPr>
      </p:pic>
      <p:pic>
        <p:nvPicPr>
          <p:cNvPr id="5" name="Obrázek 4" descr="MH90023224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1857364"/>
            <a:ext cx="2476507" cy="247650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214414" y="4786322"/>
            <a:ext cx="3500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Pýcha předchází pád.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5008" y="4786322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Kaktus na dotek píchá.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57422" y="928670"/>
            <a:ext cx="47149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PYSKU     x      PÍSKU</a:t>
            </a:r>
            <a:endParaRPr lang="cs-CZ" sz="2000" dirty="0"/>
          </a:p>
        </p:txBody>
      </p:sp>
      <p:pic>
        <p:nvPicPr>
          <p:cNvPr id="3" name="Obrázek 2" descr="MH90023273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1714488"/>
            <a:ext cx="2333631" cy="2333631"/>
          </a:xfrm>
          <a:prstGeom prst="rect">
            <a:avLst/>
          </a:prstGeom>
        </p:spPr>
      </p:pic>
      <p:pic>
        <p:nvPicPr>
          <p:cNvPr id="4" name="Obrázek 3" descr="MH90034485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00166" y="1785926"/>
            <a:ext cx="2405069" cy="240506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457200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Děti si rádi hrají v písku.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2976" y="4572008"/>
            <a:ext cx="32147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Kráva má v pysku trávu. 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86050" y="642918"/>
            <a:ext cx="42148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PYL     x     PIL</a:t>
            </a:r>
            <a:endParaRPr lang="cs-CZ" sz="2000" dirty="0"/>
          </a:p>
        </p:txBody>
      </p:sp>
      <p:pic>
        <p:nvPicPr>
          <p:cNvPr id="3" name="Obrázek 2" descr="MH9001233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2000240"/>
            <a:ext cx="2190755" cy="2190755"/>
          </a:xfrm>
          <a:prstGeom prst="rect">
            <a:avLst/>
          </a:prstGeom>
        </p:spPr>
      </p:pic>
      <p:pic>
        <p:nvPicPr>
          <p:cNvPr id="4" name="Obrázek 3" descr="MH90034483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3636" y="2143116"/>
            <a:ext cx="2047879" cy="204787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643570" y="471488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Chlapec pil limonádu.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5852" y="4714884"/>
            <a:ext cx="30003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květů </a:t>
            </a:r>
            <a:r>
              <a:rPr lang="cs-CZ" smtClean="0"/>
              <a:t>se sbírá </a:t>
            </a:r>
            <a:r>
              <a:rPr lang="cs-CZ" dirty="0" smtClean="0"/>
              <a:t>pyl.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4546" y="714356"/>
            <a:ext cx="52149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OPYLOVAT     x     OPILOVAT</a:t>
            </a:r>
            <a:endParaRPr lang="cs-CZ" sz="2000" dirty="0"/>
          </a:p>
        </p:txBody>
      </p:sp>
      <p:pic>
        <p:nvPicPr>
          <p:cNvPr id="3" name="Obrázek 2" descr="MH90012332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356" y="2285992"/>
            <a:ext cx="2190755" cy="2190755"/>
          </a:xfrm>
          <a:prstGeom prst="rect">
            <a:avLst/>
          </a:prstGeom>
        </p:spPr>
      </p:pic>
      <p:pic>
        <p:nvPicPr>
          <p:cNvPr id="4" name="Obrázek 3" descr="MH90034032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5008" y="2357430"/>
            <a:ext cx="2190755" cy="21907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85852" y="4929198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Motýli pomáhají květy opylovat.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72132" y="4857760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Dřevo se dá snadno opilovat.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8860" y="928670"/>
            <a:ext cx="5143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SLEPÝŠ     x     SLEPÍŠ</a:t>
            </a:r>
            <a:endParaRPr lang="cs-CZ" sz="2000" dirty="0"/>
          </a:p>
        </p:txBody>
      </p:sp>
      <p:pic>
        <p:nvPicPr>
          <p:cNvPr id="3" name="Obrázek 2" descr="MH90033029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4480" y="2143116"/>
            <a:ext cx="2405068" cy="2405068"/>
          </a:xfrm>
          <a:prstGeom prst="rect">
            <a:avLst/>
          </a:prstGeom>
        </p:spPr>
      </p:pic>
      <p:pic>
        <p:nvPicPr>
          <p:cNvPr id="4" name="Obrázek 3" descr="MH90035960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9322" y="2143116"/>
            <a:ext cx="2190754" cy="219075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142976" y="4786322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Slepýš není nebezpečný.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2066" y="4786322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Papír hravě slepíš obyčejným lepidlem.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285728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1538" y="285728"/>
            <a:ext cx="771530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  <a:latin typeface="Lucida Handwriting" pitchFamily="66" charset="0"/>
              </a:rPr>
              <a:t>Doplňte  y,ý  nebo  i,í  a  zdůvodněte.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16" y="1785926"/>
            <a:ext cx="84296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netop_</a:t>
            </a:r>
            <a:r>
              <a:rPr lang="cs-CZ" sz="2800" dirty="0" err="1" smtClean="0"/>
              <a:t>ří</a:t>
            </a:r>
            <a:r>
              <a:rPr lang="cs-CZ" sz="2800" dirty="0" smtClean="0"/>
              <a:t> tělo, hraju si na p_</a:t>
            </a:r>
            <a:r>
              <a:rPr lang="cs-CZ" sz="2800" dirty="0" err="1" smtClean="0"/>
              <a:t>sku</a:t>
            </a:r>
            <a:r>
              <a:rPr lang="cs-CZ" sz="2800" dirty="0" smtClean="0"/>
              <a:t>, p_tel brambor, trn p_</a:t>
            </a:r>
            <a:r>
              <a:rPr lang="cs-CZ" sz="2800" dirty="0" err="1" smtClean="0"/>
              <a:t>chá</a:t>
            </a:r>
            <a:r>
              <a:rPr lang="cs-CZ" sz="2800" dirty="0" smtClean="0"/>
              <a:t>, slep_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 err="1" smtClean="0"/>
              <a:t>pap</a:t>
            </a:r>
            <a:r>
              <a:rPr lang="cs-CZ" sz="2800" dirty="0" smtClean="0"/>
              <a:t>_r lep_</a:t>
            </a:r>
            <a:r>
              <a:rPr lang="cs-CZ" sz="2800" dirty="0" err="1" smtClean="0"/>
              <a:t>dlem</a:t>
            </a:r>
            <a:r>
              <a:rPr lang="cs-CZ" sz="2800" dirty="0" smtClean="0"/>
              <a:t>, včely </a:t>
            </a:r>
            <a:r>
              <a:rPr lang="cs-CZ" sz="2800" dirty="0" err="1" smtClean="0"/>
              <a:t>sb</a:t>
            </a:r>
            <a:r>
              <a:rPr lang="cs-CZ" sz="2800" dirty="0" smtClean="0"/>
              <a:t>_</a:t>
            </a:r>
            <a:r>
              <a:rPr lang="cs-CZ" sz="2800" dirty="0" err="1" smtClean="0"/>
              <a:t>rají</a:t>
            </a:r>
            <a:r>
              <a:rPr lang="cs-CZ" sz="2800" dirty="0" smtClean="0"/>
              <a:t> p_l, malá </a:t>
            </a:r>
            <a:r>
              <a:rPr lang="cs-CZ" sz="2800" dirty="0" err="1" smtClean="0"/>
              <a:t>op</a:t>
            </a:r>
            <a:r>
              <a:rPr lang="cs-CZ" sz="2800" dirty="0" smtClean="0"/>
              <a:t>_</a:t>
            </a:r>
            <a:r>
              <a:rPr lang="cs-CZ" sz="2800" dirty="0" err="1" smtClean="0"/>
              <a:t>ce</a:t>
            </a:r>
            <a:r>
              <a:rPr lang="cs-CZ" sz="2800" dirty="0" smtClean="0"/>
              <a:t> je </a:t>
            </a:r>
            <a:r>
              <a:rPr lang="cs-CZ" sz="2800" dirty="0" err="1" smtClean="0"/>
              <a:t>op</a:t>
            </a:r>
            <a:r>
              <a:rPr lang="cs-CZ" sz="2800" dirty="0" smtClean="0"/>
              <a:t>_</a:t>
            </a:r>
            <a:r>
              <a:rPr lang="cs-CZ" sz="2800" dirty="0" err="1" smtClean="0"/>
              <a:t>čka</a:t>
            </a:r>
            <a:r>
              <a:rPr lang="cs-CZ" sz="2800" dirty="0" smtClean="0"/>
              <a:t>, p_</a:t>
            </a:r>
            <a:r>
              <a:rPr lang="cs-CZ" sz="2800" dirty="0" err="1" smtClean="0"/>
              <a:t>šný</a:t>
            </a:r>
            <a:r>
              <a:rPr lang="cs-CZ" sz="2800" dirty="0" smtClean="0"/>
              <a:t> jako páv, brněnský p_</a:t>
            </a:r>
            <a:r>
              <a:rPr lang="cs-CZ" sz="2800" dirty="0" err="1" smtClean="0"/>
              <a:t>vovar</a:t>
            </a:r>
            <a:r>
              <a:rPr lang="cs-CZ" sz="2800" dirty="0" smtClean="0"/>
              <a:t>, koňské kop_to, velké p_</a:t>
            </a:r>
            <a:r>
              <a:rPr lang="cs-CZ" sz="2800" dirty="0" err="1" smtClean="0"/>
              <a:t>smeno</a:t>
            </a:r>
            <a:r>
              <a:rPr lang="cs-CZ" sz="2800" dirty="0" smtClean="0"/>
              <a:t>, p_</a:t>
            </a:r>
            <a:r>
              <a:rPr lang="cs-CZ" sz="2800" dirty="0" err="1" smtClean="0"/>
              <a:t>lná</a:t>
            </a:r>
            <a:r>
              <a:rPr lang="cs-CZ" sz="2800" dirty="0" smtClean="0"/>
              <a:t> studentka, plachý slep_š, p_</a:t>
            </a:r>
            <a:r>
              <a:rPr lang="cs-CZ" sz="2800" dirty="0" err="1" smtClean="0"/>
              <a:t>tlák</a:t>
            </a:r>
            <a:r>
              <a:rPr lang="cs-CZ" sz="2800" dirty="0" smtClean="0"/>
              <a:t> v lese, rosa se </a:t>
            </a:r>
            <a:r>
              <a:rPr lang="cs-CZ" sz="2800" dirty="0" err="1" smtClean="0"/>
              <a:t>třp</a:t>
            </a:r>
            <a:r>
              <a:rPr lang="cs-CZ" sz="2800" dirty="0" smtClean="0"/>
              <a:t>_</a:t>
            </a:r>
            <a:r>
              <a:rPr lang="cs-CZ" sz="2800" dirty="0" err="1" smtClean="0"/>
              <a:t>tila</a:t>
            </a:r>
            <a:r>
              <a:rPr lang="cs-CZ" sz="2800" dirty="0" smtClean="0"/>
              <a:t>, načep_</a:t>
            </a:r>
            <a:r>
              <a:rPr lang="cs-CZ" sz="2800" dirty="0" err="1" smtClean="0"/>
              <a:t>řený</a:t>
            </a:r>
            <a:r>
              <a:rPr lang="cs-CZ" sz="2800" dirty="0" smtClean="0"/>
              <a:t> krocan, látkový p_</a:t>
            </a:r>
            <a:r>
              <a:rPr lang="cs-CZ" sz="2800" dirty="0" err="1" smtClean="0"/>
              <a:t>tlík</a:t>
            </a:r>
            <a:r>
              <a:rPr lang="cs-CZ" sz="2800" dirty="0" smtClean="0"/>
              <a:t>, výletníci klop_</a:t>
            </a:r>
            <a:r>
              <a:rPr lang="cs-CZ" sz="2800" dirty="0" err="1" smtClean="0"/>
              <a:t>tali</a:t>
            </a:r>
            <a:r>
              <a:rPr lang="cs-CZ" sz="2800" dirty="0" smtClean="0"/>
              <a:t>, nap_š </a:t>
            </a:r>
            <a:r>
              <a:rPr lang="cs-CZ" sz="2800" dirty="0" err="1" smtClean="0"/>
              <a:t>dop</a:t>
            </a:r>
            <a:r>
              <a:rPr lang="cs-CZ" sz="2800" dirty="0" smtClean="0"/>
              <a:t>_s, </a:t>
            </a:r>
            <a:r>
              <a:rPr lang="cs-CZ" sz="2800" dirty="0" err="1" smtClean="0"/>
              <a:t>časop</a:t>
            </a:r>
            <a:r>
              <a:rPr lang="cs-CZ" sz="2800" dirty="0" smtClean="0"/>
              <a:t>_</a:t>
            </a:r>
            <a:r>
              <a:rPr lang="cs-CZ" sz="2800" dirty="0" err="1" smtClean="0"/>
              <a:t>sy</a:t>
            </a:r>
            <a:r>
              <a:rPr lang="cs-CZ" sz="2800" dirty="0" smtClean="0"/>
              <a:t> a noviny, pop_</a:t>
            </a:r>
            <a:r>
              <a:rPr lang="cs-CZ" sz="2800" dirty="0" err="1" smtClean="0"/>
              <a:t>navá</a:t>
            </a:r>
            <a:r>
              <a:rPr lang="cs-CZ" sz="2800" dirty="0" smtClean="0"/>
              <a:t> rostlina, koup_t si p_</a:t>
            </a:r>
            <a:r>
              <a:rPr lang="cs-CZ" sz="2800" dirty="0" err="1" smtClean="0"/>
              <a:t>tlík</a:t>
            </a:r>
            <a:r>
              <a:rPr lang="cs-CZ" sz="2800" dirty="0" smtClean="0"/>
              <a:t> bonbónů, na poli roste p_r, heboučké p_</a:t>
            </a:r>
            <a:r>
              <a:rPr lang="cs-CZ" sz="2800" dirty="0" err="1" smtClean="0"/>
              <a:t>rko</a:t>
            </a:r>
            <a:r>
              <a:rPr lang="cs-CZ" sz="2800" dirty="0" smtClean="0"/>
              <a:t>, p_škotové těsto, p_</a:t>
            </a:r>
            <a:r>
              <a:rPr lang="cs-CZ" sz="2800" dirty="0" err="1" smtClean="0"/>
              <a:t>skni</a:t>
            </a:r>
            <a:r>
              <a:rPr lang="cs-CZ" sz="2800" dirty="0" smtClean="0"/>
              <a:t> na něho.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0694" y="178592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71604" y="178592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00562" y="178592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28662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85984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71868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9124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00958" y="221455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42976" y="264318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428860" y="264318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28992" y="264318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43768" y="264318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57422" y="3071810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071934" y="3071810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00694" y="3071810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285852" y="3500438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928794" y="3500438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86380" y="3500438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58016" y="3500438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00232" y="392906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643438" y="392906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00760" y="392906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929454" y="392906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8286776" y="3929066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643174" y="435769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29256" y="435769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57950" y="4357694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57422" y="478632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500562" y="478632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500694" y="478632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001024" y="4786322"/>
            <a:ext cx="4285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"/>
                            </p:stCondLst>
                            <p:childTnLst>
                              <p:par>
                                <p:cTn id="6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"/>
                            </p:stCondLst>
                            <p:childTnLst>
                              <p:par>
                                <p:cTn id="9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500"/>
                            </p:stCondLst>
                            <p:childTnLst>
                              <p:par>
                                <p:cTn id="10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1500"/>
                            </p:stCondLst>
                            <p:childTnLst>
                              <p:par>
                                <p:cTn id="1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2000"/>
                            </p:stCondLst>
                            <p:childTnLst>
                              <p:par>
                                <p:cTn id="1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5" fill="hold">
                            <p:stCondLst>
                              <p:cond delay="1000"/>
                            </p:stCondLst>
                            <p:childTnLst>
                              <p:par>
                                <p:cTn id="1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00"/>
                            </p:stCondLst>
                            <p:childTnLst>
                              <p:par>
                                <p:cTn id="15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1000"/>
                            </p:stCondLst>
                            <p:childTnLst>
                              <p:par>
                                <p:cTn id="16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1500"/>
                            </p:stCondLst>
                            <p:childTnLst>
                              <p:par>
                                <p:cTn id="16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214290"/>
            <a:ext cx="5786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0070C0"/>
                </a:solidFill>
              </a:rPr>
              <a:t>Doplň přísloví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1285860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 předchází pád.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6314" y="1928802"/>
            <a:ext cx="42148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Nekupuj zajíce v ___________ 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42976" y="2643182"/>
            <a:ext cx="3786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hrubý __________ hrubá záplata.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7752" y="3357562"/>
            <a:ext cx="36433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to všechno na jedno __________ 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4000504"/>
            <a:ext cx="4000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Není zlato všechno, co se __________ .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29190" y="4786322"/>
            <a:ext cx="3857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 ________ jako páv.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5572140"/>
            <a:ext cx="1643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pýcha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6143644"/>
            <a:ext cx="1285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pytli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00958" y="5643578"/>
            <a:ext cx="1000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pytel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5572140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kopyto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14414" y="6143644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třpytí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43636" y="6143644"/>
            <a:ext cx="1428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yšný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2.25717E-6 L -0.05503 -0.62951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9408E-6 L 0.37795 -0.61887 " pathEditMode="relative" ptsTypes="AA">
                                      <p:cBhvr>
                                        <p:cTn id="1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52451E-6 L -0.56702 -0.44056 " pathEditMode="relative" ptsTypes="AA">
                                      <p:cBhvr>
                                        <p:cTn id="14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12581E-6 L 0.29028 -0.338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00" y="-17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49 0.00809 L 0.28698 -0.32771 " pathEditMode="relative" ptsTypes="AA">
                                      <p:cBhvr>
                                        <p:cTn id="2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028E-7 L -0.08715 -0.2016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00" y="-1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1538" y="1500174"/>
            <a:ext cx="864399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hlinkClick r:id="rId2"/>
              </a:rPr>
              <a:t>http://office.</a:t>
            </a:r>
            <a:r>
              <a:rPr lang="cs-CZ" sz="1200" dirty="0" err="1" smtClean="0">
                <a:hlinkClick r:id="rId2"/>
              </a:rPr>
              <a:t>microsoft.com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cs</a:t>
            </a:r>
            <a:r>
              <a:rPr lang="cs-CZ" sz="1200" dirty="0" smtClean="0">
                <a:hlinkClick r:id="rId2"/>
              </a:rPr>
              <a:t>-</a:t>
            </a:r>
            <a:r>
              <a:rPr lang="cs-CZ" sz="1200" dirty="0" err="1" smtClean="0">
                <a:hlinkClick r:id="rId2"/>
              </a:rPr>
              <a:t>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results.aspx</a:t>
            </a:r>
            <a:r>
              <a:rPr lang="cs-CZ" sz="1200" dirty="0" smtClean="0">
                <a:hlinkClick r:id="rId2"/>
              </a:rPr>
              <a:t>?</a:t>
            </a:r>
            <a:r>
              <a:rPr lang="cs-CZ" sz="1200" dirty="0" err="1" smtClean="0">
                <a:hlinkClick r:id="rId2"/>
              </a:rPr>
              <a:t>qu</a:t>
            </a:r>
            <a:r>
              <a:rPr lang="cs-CZ" sz="1200" dirty="0" smtClean="0">
                <a:hlinkClick r:id="rId2"/>
              </a:rPr>
              <a:t>=P%C3%81D&amp;ex=1#</a:t>
            </a:r>
            <a:r>
              <a:rPr lang="cs-CZ" sz="1200" dirty="0" err="1" smtClean="0">
                <a:hlinkClick r:id="rId2"/>
              </a:rPr>
              <a:t>ai</a:t>
            </a:r>
            <a:r>
              <a:rPr lang="cs-CZ" sz="1200" dirty="0" smtClean="0">
                <a:hlinkClick r:id="rId2"/>
              </a:rPr>
              <a:t>:MC900078816|</a:t>
            </a:r>
            <a:r>
              <a:rPr lang="cs-CZ" sz="1200" dirty="0" err="1" smtClean="0">
                <a:hlinkClick r:id="rId2"/>
              </a:rPr>
              <a:t>mt</a:t>
            </a:r>
            <a:r>
              <a:rPr lang="cs-CZ" sz="1200" dirty="0" smtClean="0">
                <a:hlinkClick r:id="rId2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http://office.</a:t>
            </a:r>
            <a:r>
              <a:rPr lang="cs-CZ" sz="1200" dirty="0" err="1" smtClean="0">
                <a:hlinkClick r:id="rId3"/>
              </a:rPr>
              <a:t>microsoft.com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cs</a:t>
            </a:r>
            <a:r>
              <a:rPr lang="cs-CZ" sz="1200" dirty="0" smtClean="0">
                <a:hlinkClick r:id="rId3"/>
              </a:rPr>
              <a:t>-</a:t>
            </a:r>
            <a:r>
              <a:rPr lang="cs-CZ" sz="1200" dirty="0" err="1" smtClean="0">
                <a:hlinkClick r:id="rId3"/>
              </a:rPr>
              <a:t>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images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results.aspx</a:t>
            </a:r>
            <a:r>
              <a:rPr lang="cs-CZ" sz="1200" dirty="0" smtClean="0">
                <a:hlinkClick r:id="rId3"/>
              </a:rPr>
              <a:t>?</a:t>
            </a:r>
            <a:r>
              <a:rPr lang="cs-CZ" sz="1200" dirty="0" err="1" smtClean="0">
                <a:hlinkClick r:id="rId3"/>
              </a:rPr>
              <a:t>qu</a:t>
            </a:r>
            <a:r>
              <a:rPr lang="cs-CZ" sz="1200" dirty="0" smtClean="0">
                <a:hlinkClick r:id="rId3"/>
              </a:rPr>
              <a:t>=KAKTUS&amp;ex=1#</a:t>
            </a:r>
            <a:r>
              <a:rPr lang="cs-CZ" sz="1200" dirty="0" err="1" smtClean="0">
                <a:hlinkClick r:id="rId3"/>
              </a:rPr>
              <a:t>ai</a:t>
            </a:r>
            <a:r>
              <a:rPr lang="cs-CZ" sz="1200" dirty="0" smtClean="0">
                <a:hlinkClick r:id="rId3"/>
              </a:rPr>
              <a:t>:MC900232245|</a:t>
            </a:r>
            <a:r>
              <a:rPr lang="cs-CZ" sz="1200" dirty="0" err="1" smtClean="0">
                <a:hlinkClick r:id="rId3"/>
              </a:rPr>
              <a:t>mt</a:t>
            </a:r>
            <a:r>
              <a:rPr lang="cs-CZ" sz="1200" dirty="0" smtClean="0">
                <a:hlinkClick r:id="rId3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=P%C3%8DSEK&amp;ex=1#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:MC900232737|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http://office.</a:t>
            </a:r>
            <a:r>
              <a:rPr lang="cs-CZ" sz="1200" dirty="0" err="1" smtClean="0">
                <a:hlinkClick r:id="rId5"/>
              </a:rPr>
              <a:t>microsoft.com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cs</a:t>
            </a:r>
            <a:r>
              <a:rPr lang="cs-CZ" sz="1200" dirty="0" smtClean="0">
                <a:hlinkClick r:id="rId5"/>
              </a:rPr>
              <a:t>-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images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results.aspx</a:t>
            </a:r>
            <a:r>
              <a:rPr lang="cs-CZ" sz="1200" dirty="0" smtClean="0">
                <a:hlinkClick r:id="rId5"/>
              </a:rPr>
              <a:t>?</a:t>
            </a:r>
            <a:r>
              <a:rPr lang="cs-CZ" sz="1200" dirty="0" err="1" smtClean="0">
                <a:hlinkClick r:id="rId5"/>
              </a:rPr>
              <a:t>qu</a:t>
            </a:r>
            <a:r>
              <a:rPr lang="cs-CZ" sz="1200" dirty="0" smtClean="0">
                <a:hlinkClick r:id="rId5"/>
              </a:rPr>
              <a:t>=KR%C3%81VA&amp;ex=1#</a:t>
            </a:r>
            <a:r>
              <a:rPr lang="cs-CZ" sz="1200" dirty="0" err="1" smtClean="0">
                <a:hlinkClick r:id="rId5"/>
              </a:rPr>
              <a:t>ai</a:t>
            </a:r>
            <a:r>
              <a:rPr lang="cs-CZ" sz="1200" dirty="0" smtClean="0">
                <a:hlinkClick r:id="rId5"/>
              </a:rPr>
              <a:t>:MC900344858|</a:t>
            </a:r>
            <a:r>
              <a:rPr lang="cs-CZ" sz="1200" dirty="0" err="1" smtClean="0">
                <a:hlinkClick r:id="rId5"/>
              </a:rPr>
              <a:t>mt</a:t>
            </a:r>
            <a:r>
              <a:rPr lang="cs-CZ" sz="1200" dirty="0" smtClean="0">
                <a:hlinkClick r:id="rId5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http://office.</a:t>
            </a:r>
            <a:r>
              <a:rPr lang="cs-CZ" sz="1200" dirty="0" err="1" smtClean="0">
                <a:hlinkClick r:id="rId6"/>
              </a:rPr>
              <a:t>microsoft.com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cs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images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results.aspx</a:t>
            </a:r>
            <a:r>
              <a:rPr lang="cs-CZ" sz="1200" dirty="0" smtClean="0">
                <a:hlinkClick r:id="rId6"/>
              </a:rPr>
              <a:t>?</a:t>
            </a:r>
            <a:r>
              <a:rPr lang="cs-CZ" sz="1200" dirty="0" err="1" smtClean="0">
                <a:hlinkClick r:id="rId6"/>
              </a:rPr>
              <a:t>qu</a:t>
            </a:r>
            <a:r>
              <a:rPr lang="cs-CZ" sz="1200" dirty="0" smtClean="0">
                <a:hlinkClick r:id="rId6"/>
              </a:rPr>
              <a:t>=MOT%C3%9DL&amp;ex=1#</a:t>
            </a:r>
            <a:r>
              <a:rPr lang="cs-CZ" sz="1200" dirty="0" err="1" smtClean="0">
                <a:hlinkClick r:id="rId6"/>
              </a:rPr>
              <a:t>ai</a:t>
            </a:r>
            <a:r>
              <a:rPr lang="cs-CZ" sz="1200" dirty="0" smtClean="0">
                <a:hlinkClick r:id="rId6"/>
              </a:rPr>
              <a:t>:MC900123321|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http://office.</a:t>
            </a:r>
            <a:r>
              <a:rPr lang="cs-CZ" sz="1200" dirty="0" err="1" smtClean="0">
                <a:hlinkClick r:id="rId7"/>
              </a:rPr>
              <a:t>microsoft.com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cs</a:t>
            </a:r>
            <a:r>
              <a:rPr lang="cs-CZ" sz="1200" dirty="0" smtClean="0">
                <a:hlinkClick r:id="rId7"/>
              </a:rPr>
              <a:t>-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images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results.aspx</a:t>
            </a:r>
            <a:r>
              <a:rPr lang="cs-CZ" sz="1200" dirty="0" smtClean="0">
                <a:hlinkClick r:id="rId7"/>
              </a:rPr>
              <a:t>?</a:t>
            </a:r>
            <a:r>
              <a:rPr lang="cs-CZ" sz="1200" dirty="0" err="1" smtClean="0">
                <a:hlinkClick r:id="rId7"/>
              </a:rPr>
              <a:t>qu</a:t>
            </a:r>
            <a:r>
              <a:rPr lang="cs-CZ" sz="1200" dirty="0" smtClean="0">
                <a:hlinkClick r:id="rId7"/>
              </a:rPr>
              <a:t>=P%C3%8DT&amp;ex=1#</a:t>
            </a:r>
            <a:r>
              <a:rPr lang="cs-CZ" sz="1200" dirty="0" err="1" smtClean="0">
                <a:hlinkClick r:id="rId7"/>
              </a:rPr>
              <a:t>ai</a:t>
            </a:r>
            <a:r>
              <a:rPr lang="cs-CZ" sz="1200" dirty="0" smtClean="0">
                <a:hlinkClick r:id="rId7"/>
              </a:rPr>
              <a:t>:MC900344836|</a:t>
            </a:r>
            <a:r>
              <a:rPr lang="cs-CZ" sz="1200" dirty="0" err="1" smtClean="0">
                <a:hlinkClick r:id="rId7"/>
              </a:rPr>
              <a:t>mt</a:t>
            </a:r>
            <a:r>
              <a:rPr lang="cs-CZ" sz="1200" dirty="0" smtClean="0">
                <a:hlinkClick r:id="rId7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http://office.</a:t>
            </a:r>
            <a:r>
              <a:rPr lang="cs-CZ" sz="1200" dirty="0" err="1" smtClean="0">
                <a:hlinkClick r:id="rId8"/>
              </a:rPr>
              <a:t>microsoft.com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cs</a:t>
            </a:r>
            <a:r>
              <a:rPr lang="cs-CZ" sz="1200" dirty="0" smtClean="0">
                <a:hlinkClick r:id="rId8"/>
              </a:rPr>
              <a:t>-</a:t>
            </a:r>
            <a:r>
              <a:rPr lang="cs-CZ" sz="1200" dirty="0" err="1" smtClean="0">
                <a:hlinkClick r:id="rId8"/>
              </a:rPr>
              <a:t>cz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images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results.aspx</a:t>
            </a:r>
            <a:r>
              <a:rPr lang="cs-CZ" sz="1200" dirty="0" smtClean="0">
                <a:hlinkClick r:id="rId8"/>
              </a:rPr>
              <a:t>?</a:t>
            </a:r>
            <a:r>
              <a:rPr lang="cs-CZ" sz="1200" dirty="0" err="1" smtClean="0">
                <a:hlinkClick r:id="rId8"/>
              </a:rPr>
              <a:t>qu</a:t>
            </a:r>
            <a:r>
              <a:rPr lang="cs-CZ" sz="1200" dirty="0" smtClean="0">
                <a:hlinkClick r:id="rId8"/>
              </a:rPr>
              <a:t>=</a:t>
            </a:r>
            <a:r>
              <a:rPr lang="cs-CZ" sz="1200" dirty="0" err="1" smtClean="0">
                <a:hlinkClick r:id="rId8"/>
              </a:rPr>
              <a:t>piln</a:t>
            </a:r>
            <a:r>
              <a:rPr lang="cs-CZ" sz="1200" dirty="0" smtClean="0">
                <a:hlinkClick r:id="rId8"/>
              </a:rPr>
              <a:t>%C3%</a:t>
            </a:r>
            <a:r>
              <a:rPr lang="cs-CZ" sz="1200" dirty="0" err="1" smtClean="0">
                <a:hlinkClick r:id="rId8"/>
              </a:rPr>
              <a:t>ADk</a:t>
            </a:r>
            <a:r>
              <a:rPr lang="cs-CZ" sz="1200" dirty="0" smtClean="0">
                <a:hlinkClick r:id="rId8"/>
              </a:rPr>
              <a:t>&amp;ex=1#</a:t>
            </a:r>
            <a:r>
              <a:rPr lang="cs-CZ" sz="1200" dirty="0" err="1" smtClean="0">
                <a:hlinkClick r:id="rId8"/>
              </a:rPr>
              <a:t>ai</a:t>
            </a:r>
            <a:r>
              <a:rPr lang="cs-CZ" sz="1200" dirty="0" smtClean="0">
                <a:hlinkClick r:id="rId8"/>
              </a:rPr>
              <a:t>:MC900340326|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http://office.</a:t>
            </a:r>
            <a:r>
              <a:rPr lang="cs-CZ" sz="1200" dirty="0" err="1" smtClean="0">
                <a:hlinkClick r:id="rId9"/>
              </a:rPr>
              <a:t>microsoft.com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cs</a:t>
            </a:r>
            <a:r>
              <a:rPr lang="cs-CZ" sz="1200" dirty="0" smtClean="0">
                <a:hlinkClick r:id="rId9"/>
              </a:rPr>
              <a:t>-</a:t>
            </a:r>
            <a:r>
              <a:rPr lang="cs-CZ" sz="1200" dirty="0" err="1" smtClean="0">
                <a:hlinkClick r:id="rId9"/>
              </a:rPr>
              <a:t>cz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results.aspx</a:t>
            </a:r>
            <a:r>
              <a:rPr lang="cs-CZ" sz="1200" dirty="0" smtClean="0">
                <a:hlinkClick r:id="rId9"/>
              </a:rPr>
              <a:t>?</a:t>
            </a:r>
            <a:r>
              <a:rPr lang="cs-CZ" sz="1200" dirty="0" err="1" smtClean="0">
                <a:hlinkClick r:id="rId9"/>
              </a:rPr>
              <a:t>qu</a:t>
            </a:r>
            <a:r>
              <a:rPr lang="cs-CZ" sz="1200" dirty="0" smtClean="0">
                <a:hlinkClick r:id="rId9"/>
              </a:rPr>
              <a:t>=had&amp;ex=1#</a:t>
            </a:r>
            <a:r>
              <a:rPr lang="cs-CZ" sz="1200" dirty="0" err="1" smtClean="0">
                <a:hlinkClick r:id="rId9"/>
              </a:rPr>
              <a:t>ai</a:t>
            </a:r>
            <a:r>
              <a:rPr lang="cs-CZ" sz="1200" dirty="0" smtClean="0">
                <a:hlinkClick r:id="rId9"/>
              </a:rPr>
              <a:t>:MC900330290|</a:t>
            </a:r>
            <a:r>
              <a:rPr lang="cs-CZ" sz="1200" dirty="0" err="1" smtClean="0">
                <a:hlinkClick r:id="rId9"/>
              </a:rPr>
              <a:t>mt</a:t>
            </a:r>
            <a:r>
              <a:rPr lang="cs-CZ" sz="1200" dirty="0" smtClean="0">
                <a:hlinkClick r:id="rId9"/>
              </a:rPr>
              <a:t>:1|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http://office.</a:t>
            </a:r>
            <a:r>
              <a:rPr lang="cs-CZ" sz="1200" dirty="0" err="1" smtClean="0">
                <a:hlinkClick r:id="rId10"/>
              </a:rPr>
              <a:t>microsoft.com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cs</a:t>
            </a:r>
            <a:r>
              <a:rPr lang="cs-CZ" sz="1200" dirty="0" smtClean="0">
                <a:hlinkClick r:id="rId10"/>
              </a:rPr>
              <a:t>-</a:t>
            </a:r>
            <a:r>
              <a:rPr lang="cs-CZ" sz="1200" dirty="0" err="1" smtClean="0">
                <a:hlinkClick r:id="rId10"/>
              </a:rPr>
              <a:t>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results.aspx</a:t>
            </a:r>
            <a:r>
              <a:rPr lang="cs-CZ" sz="1200" dirty="0" smtClean="0">
                <a:hlinkClick r:id="rId10"/>
              </a:rPr>
              <a:t>?</a:t>
            </a:r>
            <a:r>
              <a:rPr lang="cs-CZ" sz="1200" dirty="0" err="1" smtClean="0">
                <a:hlinkClick r:id="rId10"/>
              </a:rPr>
              <a:t>qu</a:t>
            </a:r>
            <a:r>
              <a:rPr lang="cs-CZ" sz="1200" dirty="0" smtClean="0">
                <a:hlinkClick r:id="rId10"/>
              </a:rPr>
              <a:t>=lepidlo&amp;ex=1#</a:t>
            </a:r>
            <a:r>
              <a:rPr lang="cs-CZ" sz="1200" dirty="0" err="1" smtClean="0">
                <a:hlinkClick r:id="rId10"/>
              </a:rPr>
              <a:t>ai</a:t>
            </a:r>
            <a:r>
              <a:rPr lang="cs-CZ" sz="1200" dirty="0" smtClean="0">
                <a:hlinkClick r:id="rId10"/>
              </a:rPr>
              <a:t>:MC900359609|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14414" y="500042"/>
            <a:ext cx="3571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OBRÁZKY POUŽITÉ Z :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34441" y="6095884"/>
            <a:ext cx="5788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materiálu a všech jeho součástí, 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ení-li uvedeno jinak, je Mgr. Marie </a:t>
            </a:r>
            <a:r>
              <a:rPr lang="cs-CZ" dirty="0" err="1" smtClean="0"/>
              <a:t>Benabdelmalek</a:t>
            </a:r>
            <a:endParaRPr lang="cs-CZ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785786" y="1214422"/>
          <a:ext cx="8072494" cy="535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920</TotalTime>
  <Words>457</Words>
  <Application>Microsoft Office PowerPoint</Application>
  <PresentationFormat>Předvádění na obrazovce (4:3)</PresentationFormat>
  <Paragraphs>116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Vyjmenovaná slova po P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root</cp:lastModifiedBy>
  <cp:revision>32</cp:revision>
  <dcterms:created xsi:type="dcterms:W3CDTF">2012-08-14T16:58:52Z</dcterms:created>
  <dcterms:modified xsi:type="dcterms:W3CDTF">2013-06-17T07:24:20Z</dcterms:modified>
</cp:coreProperties>
</file>