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643EBF-D1FF-4FF3-B205-5A16033FA89C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CD0B155-08A8-4647-8DF3-90DC42895C27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66519AE8-94D6-412F-AB4E-5F21C58DAE2D}" type="parTrans" cxnId="{0FD0DA87-9207-4D35-B07A-2B029635D7FF}">
      <dgm:prSet/>
      <dgm:spPr/>
      <dgm:t>
        <a:bodyPr/>
        <a:lstStyle/>
        <a:p>
          <a:endParaRPr lang="cs-CZ"/>
        </a:p>
      </dgm:t>
    </dgm:pt>
    <dgm:pt modelId="{C65EC053-E38F-4D47-AC87-FC7F7881EF54}" type="sibTrans" cxnId="{0FD0DA87-9207-4D35-B07A-2B029635D7FF}">
      <dgm:prSet/>
      <dgm:spPr/>
      <dgm:t>
        <a:bodyPr/>
        <a:lstStyle/>
        <a:p>
          <a:endParaRPr lang="cs-CZ"/>
        </a:p>
      </dgm:t>
    </dgm:pt>
    <dgm:pt modelId="{811C1488-F7E1-4574-87F4-E19F3CA971B6}">
      <dgm:prSet phldrT="[Text]" custT="1"/>
      <dgm:spPr/>
      <dgm:t>
        <a:bodyPr/>
        <a:lstStyle/>
        <a:p>
          <a:r>
            <a:rPr lang="cs-CZ" sz="1600" dirty="0" smtClean="0"/>
            <a:t>Úvod</a:t>
          </a:r>
          <a:endParaRPr lang="cs-CZ" sz="1600" dirty="0"/>
        </a:p>
      </dgm:t>
    </dgm:pt>
    <dgm:pt modelId="{70E71922-FC2F-4643-BE8F-709329061D17}" type="parTrans" cxnId="{387CF837-C1C1-4715-8B62-D397E4681C00}">
      <dgm:prSet/>
      <dgm:spPr/>
      <dgm:t>
        <a:bodyPr/>
        <a:lstStyle/>
        <a:p>
          <a:endParaRPr lang="cs-CZ"/>
        </a:p>
      </dgm:t>
    </dgm:pt>
    <dgm:pt modelId="{1BB7A9B5-497D-4A83-A2CB-88A104F86475}" type="sibTrans" cxnId="{387CF837-C1C1-4715-8B62-D397E4681C00}">
      <dgm:prSet/>
      <dgm:spPr/>
      <dgm:t>
        <a:bodyPr/>
        <a:lstStyle/>
        <a:p>
          <a:endParaRPr lang="cs-CZ"/>
        </a:p>
      </dgm:t>
    </dgm:pt>
    <dgm:pt modelId="{A416A281-A8FC-4A6E-8C9D-E2B7EF2A87FB}">
      <dgm:prSet phldrT="[Text]" custT="1"/>
      <dgm:spPr/>
      <dgm:t>
        <a:bodyPr/>
        <a:lstStyle/>
        <a:p>
          <a:r>
            <a:rPr lang="cs-CZ" sz="2000" dirty="0" smtClean="0"/>
            <a:t>2. Snímek</a:t>
          </a:r>
        </a:p>
      </dgm:t>
    </dgm:pt>
    <dgm:pt modelId="{AC0A188F-96BA-47D7-A29C-370E372A8A09}" type="parTrans" cxnId="{E8912B56-7C68-42AD-B342-EB228BD0D785}">
      <dgm:prSet/>
      <dgm:spPr/>
      <dgm:t>
        <a:bodyPr/>
        <a:lstStyle/>
        <a:p>
          <a:endParaRPr lang="cs-CZ"/>
        </a:p>
      </dgm:t>
    </dgm:pt>
    <dgm:pt modelId="{4B26FCE0-66CA-43D7-A51A-0A66C693D844}" type="sibTrans" cxnId="{E8912B56-7C68-42AD-B342-EB228BD0D785}">
      <dgm:prSet/>
      <dgm:spPr/>
      <dgm:t>
        <a:bodyPr/>
        <a:lstStyle/>
        <a:p>
          <a:endParaRPr lang="cs-CZ"/>
        </a:p>
      </dgm:t>
    </dgm:pt>
    <dgm:pt modelId="{8A79FACD-C306-4F39-97FB-04C337F7E800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617867CC-695B-48EF-AEA1-84F613702A40}" type="parTrans" cxnId="{56AB1CB7-B7DF-4001-81CB-1708F39F9ACA}">
      <dgm:prSet/>
      <dgm:spPr/>
      <dgm:t>
        <a:bodyPr/>
        <a:lstStyle/>
        <a:p>
          <a:endParaRPr lang="cs-CZ"/>
        </a:p>
      </dgm:t>
    </dgm:pt>
    <dgm:pt modelId="{0D4A9D94-3F1F-46E1-A9B5-D5D3D9C5793D}" type="sibTrans" cxnId="{56AB1CB7-B7DF-4001-81CB-1708F39F9ACA}">
      <dgm:prSet/>
      <dgm:spPr/>
      <dgm:t>
        <a:bodyPr/>
        <a:lstStyle/>
        <a:p>
          <a:endParaRPr lang="cs-CZ"/>
        </a:p>
      </dgm:t>
    </dgm:pt>
    <dgm:pt modelId="{FB10FC2B-0C1D-4523-872B-678501FE9326}">
      <dgm:prSet phldrT="[Text]" custT="1"/>
      <dgm:spPr/>
      <dgm:t>
        <a:bodyPr/>
        <a:lstStyle/>
        <a:p>
          <a:r>
            <a:rPr lang="cs-CZ" sz="1600" dirty="0" smtClean="0"/>
            <a:t>Představení tématu</a:t>
          </a:r>
          <a:endParaRPr lang="cs-CZ" sz="1600" dirty="0"/>
        </a:p>
      </dgm:t>
    </dgm:pt>
    <dgm:pt modelId="{945752BC-164E-48CD-A9A0-B7EDC941876C}" type="parTrans" cxnId="{93948283-D8A5-4231-8D2A-7A3246C3EACB}">
      <dgm:prSet/>
      <dgm:spPr/>
      <dgm:t>
        <a:bodyPr/>
        <a:lstStyle/>
        <a:p>
          <a:endParaRPr lang="cs-CZ"/>
        </a:p>
      </dgm:t>
    </dgm:pt>
    <dgm:pt modelId="{F19F845C-D9ED-4448-A643-197EF1A2C7CF}" type="sibTrans" cxnId="{93948283-D8A5-4231-8D2A-7A3246C3EACB}">
      <dgm:prSet/>
      <dgm:spPr/>
      <dgm:t>
        <a:bodyPr/>
        <a:lstStyle/>
        <a:p>
          <a:endParaRPr lang="cs-CZ"/>
        </a:p>
      </dgm:t>
    </dgm:pt>
    <dgm:pt modelId="{1B82620C-4968-4E72-B1C1-FD581D22390B}">
      <dgm:prSet phldrT="[Text]" custT="1"/>
      <dgm:spPr/>
      <dgm:t>
        <a:bodyPr/>
        <a:lstStyle/>
        <a:p>
          <a:r>
            <a:rPr lang="cs-CZ" sz="1600" dirty="0" smtClean="0"/>
            <a:t>Co to je</a:t>
          </a:r>
          <a:endParaRPr lang="cs-CZ" sz="1600" dirty="0"/>
        </a:p>
      </dgm:t>
    </dgm:pt>
    <dgm:pt modelId="{81DC2311-1D9F-4D7A-BBA8-CA7A05934C2A}" type="parTrans" cxnId="{B6AEBD81-ACCC-4705-B63F-D60DB5F62303}">
      <dgm:prSet/>
      <dgm:spPr/>
      <dgm:t>
        <a:bodyPr/>
        <a:lstStyle/>
        <a:p>
          <a:endParaRPr lang="cs-CZ"/>
        </a:p>
      </dgm:t>
    </dgm:pt>
    <dgm:pt modelId="{8D0A00E1-6D6E-4E67-8293-8F6D12A59769}" type="sibTrans" cxnId="{B6AEBD81-ACCC-4705-B63F-D60DB5F62303}">
      <dgm:prSet/>
      <dgm:spPr/>
      <dgm:t>
        <a:bodyPr/>
        <a:lstStyle/>
        <a:p>
          <a:endParaRPr lang="cs-CZ"/>
        </a:p>
      </dgm:t>
    </dgm:pt>
    <dgm:pt modelId="{15407CBD-174B-46A9-9E69-4B0394B09416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2664527B-3D50-4722-90D9-371DF50CDCBB}" type="parTrans" cxnId="{E1D7506D-22EE-48F6-A372-96F700206085}">
      <dgm:prSet/>
      <dgm:spPr/>
      <dgm:t>
        <a:bodyPr/>
        <a:lstStyle/>
        <a:p>
          <a:endParaRPr lang="cs-CZ"/>
        </a:p>
      </dgm:t>
    </dgm:pt>
    <dgm:pt modelId="{D60F9BB1-ECAA-4002-BC89-55F34E367E9E}" type="sibTrans" cxnId="{E1D7506D-22EE-48F6-A372-96F700206085}">
      <dgm:prSet/>
      <dgm:spPr/>
      <dgm:t>
        <a:bodyPr/>
        <a:lstStyle/>
        <a:p>
          <a:endParaRPr lang="cs-CZ"/>
        </a:p>
      </dgm:t>
    </dgm:pt>
    <dgm:pt modelId="{8AE3BCE1-E51B-4480-92CE-465B63A45167}">
      <dgm:prSet phldrT="[Text]" custT="1"/>
      <dgm:spPr/>
      <dgm:t>
        <a:bodyPr/>
        <a:lstStyle/>
        <a:p>
          <a:r>
            <a:rPr lang="cs-CZ" sz="1600" dirty="0" smtClean="0"/>
            <a:t>Děti doplní </a:t>
          </a:r>
          <a:r>
            <a:rPr lang="cs-CZ" sz="1600" dirty="0" err="1" smtClean="0"/>
            <a:t>čislovky</a:t>
          </a:r>
          <a:r>
            <a:rPr lang="cs-CZ" sz="1600" dirty="0" smtClean="0"/>
            <a:t> do vět</a:t>
          </a:r>
          <a:endParaRPr lang="cs-CZ" sz="1600" dirty="0"/>
        </a:p>
      </dgm:t>
    </dgm:pt>
    <dgm:pt modelId="{3C066FBE-4365-42C5-9158-AE489E4D1F3D}" type="parTrans" cxnId="{D4A2EF53-DCC2-4BDB-875C-CB9D5C835A16}">
      <dgm:prSet/>
      <dgm:spPr/>
      <dgm:t>
        <a:bodyPr/>
        <a:lstStyle/>
        <a:p>
          <a:endParaRPr lang="cs-CZ"/>
        </a:p>
      </dgm:t>
    </dgm:pt>
    <dgm:pt modelId="{EA8F5BE4-A1CD-404A-A684-E8D0A0F7FB77}" type="sibTrans" cxnId="{D4A2EF53-DCC2-4BDB-875C-CB9D5C835A16}">
      <dgm:prSet/>
      <dgm:spPr/>
      <dgm:t>
        <a:bodyPr/>
        <a:lstStyle/>
        <a:p>
          <a:endParaRPr lang="cs-CZ"/>
        </a:p>
      </dgm:t>
    </dgm:pt>
    <dgm:pt modelId="{DA995136-9625-4BF6-A494-3362D61E53A7}">
      <dgm:prSet phldrT="[Text]" custT="1"/>
      <dgm:spPr/>
      <dgm:t>
        <a:bodyPr/>
        <a:lstStyle/>
        <a:p>
          <a:r>
            <a:rPr lang="cs-CZ" sz="1600" dirty="0" smtClean="0"/>
            <a:t>Téma </a:t>
          </a:r>
        </a:p>
      </dgm:t>
    </dgm:pt>
    <dgm:pt modelId="{16A8D77F-E6FE-4264-A4A9-2218AF5DA8D2}" type="parTrans" cxnId="{9F9D732B-5419-42FF-BB3B-1367DC40DDA1}">
      <dgm:prSet/>
      <dgm:spPr/>
      <dgm:t>
        <a:bodyPr/>
        <a:lstStyle/>
        <a:p>
          <a:endParaRPr lang="cs-CZ"/>
        </a:p>
      </dgm:t>
    </dgm:pt>
    <dgm:pt modelId="{76E3FBB4-C73E-433A-BB45-1A700A0D9CC3}" type="sibTrans" cxnId="{9F9D732B-5419-42FF-BB3B-1367DC40DDA1}">
      <dgm:prSet/>
      <dgm:spPr/>
      <dgm:t>
        <a:bodyPr/>
        <a:lstStyle/>
        <a:p>
          <a:endParaRPr lang="cs-CZ"/>
        </a:p>
      </dgm:t>
    </dgm:pt>
    <dgm:pt modelId="{9D5EB7DF-2A17-45A3-8100-77C61F7CD034}">
      <dgm:prSet phldrT="[Text]" custT="1"/>
      <dgm:spPr/>
      <dgm:t>
        <a:bodyPr/>
        <a:lstStyle/>
        <a:p>
          <a:r>
            <a:rPr lang="cs-CZ" sz="1600" dirty="0" smtClean="0"/>
            <a:t>Po kliknutí se číslovky doplní pro kontrolu</a:t>
          </a:r>
          <a:endParaRPr lang="cs-CZ" sz="1600" dirty="0"/>
        </a:p>
      </dgm:t>
    </dgm:pt>
    <dgm:pt modelId="{ADFAAB43-37BD-4E5E-840E-EE6DF6F78D8D}" type="parTrans" cxnId="{BF5F176F-CE13-4475-B55F-76413B21C2A6}">
      <dgm:prSet/>
      <dgm:spPr/>
      <dgm:t>
        <a:bodyPr/>
        <a:lstStyle/>
        <a:p>
          <a:endParaRPr lang="cs-CZ"/>
        </a:p>
      </dgm:t>
    </dgm:pt>
    <dgm:pt modelId="{892B6744-6BD2-497D-B5A6-F7F3F0059C4E}" type="sibTrans" cxnId="{BF5F176F-CE13-4475-B55F-76413B21C2A6}">
      <dgm:prSet/>
      <dgm:spPr/>
      <dgm:t>
        <a:bodyPr/>
        <a:lstStyle/>
        <a:p>
          <a:endParaRPr lang="cs-CZ"/>
        </a:p>
      </dgm:t>
    </dgm:pt>
    <dgm:pt modelId="{C99503C3-8AD9-46C7-8815-5D5F3F3DA59A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EEE8E287-DB7B-4667-BBBB-5904C55E7FA6}" type="parTrans" cxnId="{77E4EAC0-C85D-44DB-97F9-87D2B161FBF9}">
      <dgm:prSet/>
      <dgm:spPr/>
      <dgm:t>
        <a:bodyPr/>
        <a:lstStyle/>
        <a:p>
          <a:endParaRPr lang="cs-CZ"/>
        </a:p>
      </dgm:t>
    </dgm:pt>
    <dgm:pt modelId="{F9C3170C-C02B-4FD1-888F-C3230CD50303}" type="sibTrans" cxnId="{77E4EAC0-C85D-44DB-97F9-87D2B161FBF9}">
      <dgm:prSet/>
      <dgm:spPr/>
      <dgm:t>
        <a:bodyPr/>
        <a:lstStyle/>
        <a:p>
          <a:endParaRPr lang="cs-CZ"/>
        </a:p>
      </dgm:t>
    </dgm:pt>
    <dgm:pt modelId="{4CA1FFAF-9548-4DF4-B332-0CC9C06F0F7E}">
      <dgm:prSet phldrT="[Text]" custT="1"/>
      <dgm:spPr/>
      <dgm:t>
        <a:bodyPr/>
        <a:lstStyle/>
        <a:p>
          <a:r>
            <a:rPr lang="cs-CZ" sz="1600" dirty="0" smtClean="0"/>
            <a:t>Děti doplní číslovku podle obrázku</a:t>
          </a:r>
          <a:endParaRPr lang="cs-CZ" sz="2000" dirty="0"/>
        </a:p>
      </dgm:t>
    </dgm:pt>
    <dgm:pt modelId="{50AA10CA-E501-4CB4-ACF8-BF4A7F804D19}" type="parTrans" cxnId="{2D74D4A9-A6FC-4345-8D47-4A990E8F05BD}">
      <dgm:prSet/>
      <dgm:spPr/>
      <dgm:t>
        <a:bodyPr/>
        <a:lstStyle/>
        <a:p>
          <a:endParaRPr lang="cs-CZ"/>
        </a:p>
      </dgm:t>
    </dgm:pt>
    <dgm:pt modelId="{2FB96650-8E67-41BF-90AE-D43DC7580B16}" type="sibTrans" cxnId="{2D74D4A9-A6FC-4345-8D47-4A990E8F05BD}">
      <dgm:prSet/>
      <dgm:spPr/>
      <dgm:t>
        <a:bodyPr/>
        <a:lstStyle/>
        <a:p>
          <a:endParaRPr lang="cs-CZ"/>
        </a:p>
      </dgm:t>
    </dgm:pt>
    <dgm:pt modelId="{912BE5B7-0D4A-4FBE-8841-E890082AE638}">
      <dgm:prSet phldrT="[Text]" custT="1"/>
      <dgm:spPr/>
      <dgm:t>
        <a:bodyPr/>
        <a:lstStyle/>
        <a:p>
          <a:r>
            <a:rPr lang="cs-CZ" sz="1600" dirty="0" smtClean="0"/>
            <a:t>Číslovky se na svém místě objeví</a:t>
          </a:r>
          <a:endParaRPr lang="cs-CZ" sz="2000" dirty="0"/>
        </a:p>
      </dgm:t>
    </dgm:pt>
    <dgm:pt modelId="{46AEF6A6-173A-4C93-9202-43451B318ED0}" type="parTrans" cxnId="{22D3CA80-A926-4896-AB90-B68BA7FF834C}">
      <dgm:prSet/>
      <dgm:spPr/>
      <dgm:t>
        <a:bodyPr/>
        <a:lstStyle/>
        <a:p>
          <a:endParaRPr lang="cs-CZ"/>
        </a:p>
      </dgm:t>
    </dgm:pt>
    <dgm:pt modelId="{A3FBD2DE-D2A9-4F0B-AC80-56E56DF7E4B8}" type="sibTrans" cxnId="{22D3CA80-A926-4896-AB90-B68BA7FF834C}">
      <dgm:prSet/>
      <dgm:spPr/>
      <dgm:t>
        <a:bodyPr/>
        <a:lstStyle/>
        <a:p>
          <a:endParaRPr lang="cs-CZ"/>
        </a:p>
      </dgm:t>
    </dgm:pt>
    <dgm:pt modelId="{E4377535-1951-4B04-A524-41860E01D0EF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D5E29365-FE1F-4D24-9040-F6EFE6CEB384}" type="parTrans" cxnId="{9FDFDB58-A80B-48FA-AC6C-1E09F5258646}">
      <dgm:prSet/>
      <dgm:spPr/>
    </dgm:pt>
    <dgm:pt modelId="{A49416B0-DB73-4581-B81C-A84E091A6A6E}" type="sibTrans" cxnId="{9FDFDB58-A80B-48FA-AC6C-1E09F5258646}">
      <dgm:prSet/>
      <dgm:spPr/>
    </dgm:pt>
    <dgm:pt modelId="{0FA10FD8-BEF0-41F9-9E7B-E403FC1B4411}">
      <dgm:prSet phldrT="[Text]" custT="1"/>
      <dgm:spPr/>
      <dgm:t>
        <a:bodyPr/>
        <a:lstStyle/>
        <a:p>
          <a:r>
            <a:rPr lang="cs-CZ" sz="1600" dirty="0" smtClean="0"/>
            <a:t>Děti hledají ukryté číslovky ve slovech</a:t>
          </a:r>
          <a:endParaRPr lang="cs-CZ" sz="1600" dirty="0"/>
        </a:p>
      </dgm:t>
    </dgm:pt>
    <dgm:pt modelId="{86554DC6-52B4-4A3E-835B-86F9C23C66D6}" type="parTrans" cxnId="{A1E1002C-9E30-4693-B80E-CC88A78F91C1}">
      <dgm:prSet/>
      <dgm:spPr/>
    </dgm:pt>
    <dgm:pt modelId="{9C7199AF-9C03-4EF9-9D81-81FA720575C1}" type="sibTrans" cxnId="{A1E1002C-9E30-4693-B80E-CC88A78F91C1}">
      <dgm:prSet/>
      <dgm:spPr/>
    </dgm:pt>
    <dgm:pt modelId="{E72B64B0-03A1-4F1D-AF91-925E78B2EC6A}">
      <dgm:prSet phldrT="[Text]" custT="1"/>
      <dgm:spPr/>
      <dgm:t>
        <a:bodyPr/>
        <a:lstStyle/>
        <a:p>
          <a:r>
            <a:rPr lang="cs-CZ" sz="1600" dirty="0" smtClean="0"/>
            <a:t>Pro kontrolu se číslovky podtrhnou</a:t>
          </a:r>
          <a:endParaRPr lang="cs-CZ" sz="1600" dirty="0"/>
        </a:p>
      </dgm:t>
    </dgm:pt>
    <dgm:pt modelId="{BD3266C6-9463-4F82-A00C-8CC55F7C52EA}" type="parTrans" cxnId="{8E1C20B6-C6A2-4D6E-A225-23840AB214AD}">
      <dgm:prSet/>
      <dgm:spPr/>
    </dgm:pt>
    <dgm:pt modelId="{F2DB9100-99E8-4C01-9DC9-AE3CFFF726ED}" type="sibTrans" cxnId="{8E1C20B6-C6A2-4D6E-A225-23840AB214AD}">
      <dgm:prSet/>
      <dgm:spPr/>
    </dgm:pt>
    <dgm:pt modelId="{3B8D243D-E688-4FF2-838B-208FCF1D362F}">
      <dgm:prSet phldrT="[Text]" custT="1"/>
      <dgm:spPr/>
      <dgm:t>
        <a:bodyPr/>
        <a:lstStyle/>
        <a:p>
          <a:r>
            <a:rPr lang="cs-CZ" sz="2000" dirty="0" smtClean="0"/>
            <a:t>7. Snímek</a:t>
          </a:r>
          <a:endParaRPr lang="cs-CZ" sz="1600" dirty="0"/>
        </a:p>
      </dgm:t>
    </dgm:pt>
    <dgm:pt modelId="{80969203-5EF4-4221-8C85-02280E97A81E}" type="parTrans" cxnId="{A1547002-AAE8-42D1-B7DB-FA369D1AFFB5}">
      <dgm:prSet/>
      <dgm:spPr/>
    </dgm:pt>
    <dgm:pt modelId="{66016819-ACC7-408D-A665-82483DEB392C}" type="sibTrans" cxnId="{A1547002-AAE8-42D1-B7DB-FA369D1AFFB5}">
      <dgm:prSet/>
      <dgm:spPr/>
    </dgm:pt>
    <dgm:pt modelId="{20631D6B-7600-422E-B99A-E7F5078AE9E9}">
      <dgm:prSet phldrT="[Text]" custT="1"/>
      <dgm:spPr/>
      <dgm:t>
        <a:bodyPr/>
        <a:lstStyle/>
        <a:p>
          <a:r>
            <a:rPr lang="cs-CZ" sz="1600" dirty="0" smtClean="0"/>
            <a:t>Děti pomocí číslovek určí pořadí </a:t>
          </a:r>
          <a:endParaRPr lang="cs-CZ" sz="1600" dirty="0"/>
        </a:p>
      </dgm:t>
    </dgm:pt>
    <dgm:pt modelId="{530003B4-4D16-46E6-96AE-52D00A1C6FF2}" type="parTrans" cxnId="{A766900E-A3E2-4E01-990E-39179E5D1AC3}">
      <dgm:prSet/>
      <dgm:spPr/>
    </dgm:pt>
    <dgm:pt modelId="{02E89453-8606-4151-8D97-791EA5F7C1AC}" type="sibTrans" cxnId="{A766900E-A3E2-4E01-990E-39179E5D1AC3}">
      <dgm:prSet/>
      <dgm:spPr/>
    </dgm:pt>
    <dgm:pt modelId="{B851A2DD-B9DE-4407-BD4D-13A5AF6BDF66}">
      <dgm:prSet phldrT="[Text]" custT="1"/>
      <dgm:spPr/>
      <dgm:t>
        <a:bodyPr/>
        <a:lstStyle/>
        <a:p>
          <a:r>
            <a:rPr lang="cs-CZ" sz="1600" dirty="0" smtClean="0"/>
            <a:t>Výsledky se po kliknutí objeví</a:t>
          </a:r>
          <a:endParaRPr lang="cs-CZ" sz="1600" dirty="0"/>
        </a:p>
      </dgm:t>
    </dgm:pt>
    <dgm:pt modelId="{F61EED8B-8301-440D-BC90-B39F190A1AC9}" type="parTrans" cxnId="{7E920F6B-7CA7-4751-AB8C-72DD806136DE}">
      <dgm:prSet/>
      <dgm:spPr/>
    </dgm:pt>
    <dgm:pt modelId="{D928F296-385C-4AF3-A9FF-D44E604A0B9A}" type="sibTrans" cxnId="{7E920F6B-7CA7-4751-AB8C-72DD806136DE}">
      <dgm:prSet/>
      <dgm:spPr/>
    </dgm:pt>
    <dgm:pt modelId="{A964E13B-E19D-48E3-9203-316E15DA410D}" type="pres">
      <dgm:prSet presAssocID="{04643EBF-D1FF-4FF3-B205-5A16033FA89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C90034C-453F-47B9-BF13-FA41E4EB6E6B}" type="pres">
      <dgm:prSet presAssocID="{6CD0B155-08A8-4647-8DF3-90DC42895C27}" presName="linNode" presStyleCnt="0"/>
      <dgm:spPr/>
    </dgm:pt>
    <dgm:pt modelId="{21FC314E-98FE-4543-B58C-BA9998597877}" type="pres">
      <dgm:prSet presAssocID="{6CD0B155-08A8-4647-8DF3-90DC42895C27}" presName="parentText" presStyleLbl="node1" presStyleIdx="0" presStyleCnt="7" custLinFactNeighborY="-1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3C3BB0-9494-421F-9A8C-07F95260B8BF}" type="pres">
      <dgm:prSet presAssocID="{6CD0B155-08A8-4647-8DF3-90DC42895C27}" presName="descendantText" presStyleLbl="align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54FF86-223E-45A0-8E96-C98E39B1D7FC}" type="pres">
      <dgm:prSet presAssocID="{C65EC053-E38F-4D47-AC87-FC7F7881EF54}" presName="sp" presStyleCnt="0"/>
      <dgm:spPr/>
    </dgm:pt>
    <dgm:pt modelId="{72B7E77E-E252-4639-96FE-EC528C436AB0}" type="pres">
      <dgm:prSet presAssocID="{A416A281-A8FC-4A6E-8C9D-E2B7EF2A87FB}" presName="linNode" presStyleCnt="0"/>
      <dgm:spPr/>
    </dgm:pt>
    <dgm:pt modelId="{210B59E5-0396-44B2-8A3F-3E15981EF3E8}" type="pres">
      <dgm:prSet presAssocID="{A416A281-A8FC-4A6E-8C9D-E2B7EF2A87FB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E96E4B-DB9E-4A6B-810F-EB80B6F31ADD}" type="pres">
      <dgm:prSet presAssocID="{A416A281-A8FC-4A6E-8C9D-E2B7EF2A87FB}" presName="descendantText" presStyleLbl="align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5AB85F-0D08-4789-A5F8-D7AF194F6FC9}" type="pres">
      <dgm:prSet presAssocID="{4B26FCE0-66CA-43D7-A51A-0A66C693D844}" presName="sp" presStyleCnt="0"/>
      <dgm:spPr/>
    </dgm:pt>
    <dgm:pt modelId="{D743EBEF-0DB5-41EA-A186-F8966121E196}" type="pres">
      <dgm:prSet presAssocID="{8A79FACD-C306-4F39-97FB-04C337F7E800}" presName="linNode" presStyleCnt="0"/>
      <dgm:spPr/>
    </dgm:pt>
    <dgm:pt modelId="{A625D1E3-6FC7-443D-BFEC-91B11E5CAC2F}" type="pres">
      <dgm:prSet presAssocID="{8A79FACD-C306-4F39-97FB-04C337F7E800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1C2FD0-752C-4F53-B502-0B4F29435CDD}" type="pres">
      <dgm:prSet presAssocID="{8A79FACD-C306-4F39-97FB-04C337F7E800}" presName="descendantText" presStyleLbl="align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3FBB6-FAEC-4D6E-AF73-3287F4105D60}" type="pres">
      <dgm:prSet presAssocID="{0D4A9D94-3F1F-46E1-A9B5-D5D3D9C5793D}" presName="sp" presStyleCnt="0"/>
      <dgm:spPr/>
    </dgm:pt>
    <dgm:pt modelId="{79388BB0-5E2E-4420-8A8A-A781C7670BE6}" type="pres">
      <dgm:prSet presAssocID="{15407CBD-174B-46A9-9E69-4B0394B09416}" presName="linNode" presStyleCnt="0"/>
      <dgm:spPr/>
    </dgm:pt>
    <dgm:pt modelId="{6F43E910-1B3B-470F-B1E4-3301554B3496}" type="pres">
      <dgm:prSet presAssocID="{15407CBD-174B-46A9-9E69-4B0394B09416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6FDAB-F89D-4641-AEAC-AB8F7DE914F9}" type="pres">
      <dgm:prSet presAssocID="{15407CBD-174B-46A9-9E69-4B0394B09416}" presName="descendantText" presStyleLbl="align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C6E5B6-AB2A-4B79-BC14-35C3EEC8AAF6}" type="pres">
      <dgm:prSet presAssocID="{D60F9BB1-ECAA-4002-BC89-55F34E367E9E}" presName="sp" presStyleCnt="0"/>
      <dgm:spPr/>
    </dgm:pt>
    <dgm:pt modelId="{B5CDFE07-CA66-4049-8B00-9BBEC6DD6403}" type="pres">
      <dgm:prSet presAssocID="{C99503C3-8AD9-46C7-8815-5D5F3F3DA59A}" presName="linNode" presStyleCnt="0"/>
      <dgm:spPr/>
    </dgm:pt>
    <dgm:pt modelId="{F90484A5-95A3-4EA2-AB30-F4DAE7E74B61}" type="pres">
      <dgm:prSet presAssocID="{C99503C3-8AD9-46C7-8815-5D5F3F3DA59A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6FB8A6-2B93-4B29-8C35-F55AA7A6D8E2}" type="pres">
      <dgm:prSet presAssocID="{C99503C3-8AD9-46C7-8815-5D5F3F3DA59A}" presName="descendantText" presStyleLbl="align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5A92E9-0F93-4BBC-91AA-88AB4E68C1AC}" type="pres">
      <dgm:prSet presAssocID="{F9C3170C-C02B-4FD1-888F-C3230CD50303}" presName="sp" presStyleCnt="0"/>
      <dgm:spPr/>
    </dgm:pt>
    <dgm:pt modelId="{194ED9F0-9CC8-41AC-A385-B13627B63BF6}" type="pres">
      <dgm:prSet presAssocID="{E4377535-1951-4B04-A524-41860E01D0EF}" presName="linNode" presStyleCnt="0"/>
      <dgm:spPr/>
    </dgm:pt>
    <dgm:pt modelId="{795125BA-83FD-4AC5-9738-1291108533B3}" type="pres">
      <dgm:prSet presAssocID="{E4377535-1951-4B04-A524-41860E01D0EF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458F64-368B-441D-9D66-27883FD89E6B}" type="pres">
      <dgm:prSet presAssocID="{E4377535-1951-4B04-A524-41860E01D0EF}" presName="descendantText" presStyleLbl="align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A7C345-F0AB-4A0A-A22C-2E92817A4C72}" type="pres">
      <dgm:prSet presAssocID="{A49416B0-DB73-4581-B81C-A84E091A6A6E}" presName="sp" presStyleCnt="0"/>
      <dgm:spPr/>
    </dgm:pt>
    <dgm:pt modelId="{8E3580DC-7DCC-4CE3-955A-86C052215384}" type="pres">
      <dgm:prSet presAssocID="{3B8D243D-E688-4FF2-838B-208FCF1D362F}" presName="linNode" presStyleCnt="0"/>
      <dgm:spPr/>
    </dgm:pt>
    <dgm:pt modelId="{B9C82195-F32C-4868-A115-8B7B1D79E511}" type="pres">
      <dgm:prSet presAssocID="{3B8D243D-E688-4FF2-838B-208FCF1D362F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FBEEE9-45C5-4D47-8C46-B002582A0C73}" type="pres">
      <dgm:prSet presAssocID="{3B8D243D-E688-4FF2-838B-208FCF1D362F}" presName="descendantText" presStyleLbl="align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D3CA80-A926-4896-AB90-B68BA7FF834C}" srcId="{C99503C3-8AD9-46C7-8815-5D5F3F3DA59A}" destId="{912BE5B7-0D4A-4FBE-8841-E890082AE638}" srcOrd="1" destOrd="0" parTransId="{46AEF6A6-173A-4C93-9202-43451B318ED0}" sibTransId="{A3FBD2DE-D2A9-4F0B-AC80-56E56DF7E4B8}"/>
    <dgm:cxn modelId="{A1547002-AAE8-42D1-B7DB-FA369D1AFFB5}" srcId="{04643EBF-D1FF-4FF3-B205-5A16033FA89C}" destId="{3B8D243D-E688-4FF2-838B-208FCF1D362F}" srcOrd="6" destOrd="0" parTransId="{80969203-5EF4-4221-8C85-02280E97A81E}" sibTransId="{66016819-ACC7-408D-A665-82483DEB392C}"/>
    <dgm:cxn modelId="{953A4E01-D85E-48B3-8E40-554935F73626}" type="presOf" srcId="{C99503C3-8AD9-46C7-8815-5D5F3F3DA59A}" destId="{F90484A5-95A3-4EA2-AB30-F4DAE7E74B61}" srcOrd="0" destOrd="0" presId="urn:microsoft.com/office/officeart/2005/8/layout/vList5"/>
    <dgm:cxn modelId="{0FD0DA87-9207-4D35-B07A-2B029635D7FF}" srcId="{04643EBF-D1FF-4FF3-B205-5A16033FA89C}" destId="{6CD0B155-08A8-4647-8DF3-90DC42895C27}" srcOrd="0" destOrd="0" parTransId="{66519AE8-94D6-412F-AB4E-5F21C58DAE2D}" sibTransId="{C65EC053-E38F-4D47-AC87-FC7F7881EF54}"/>
    <dgm:cxn modelId="{387CF837-C1C1-4715-8B62-D397E4681C00}" srcId="{6CD0B155-08A8-4647-8DF3-90DC42895C27}" destId="{811C1488-F7E1-4574-87F4-E19F3CA971B6}" srcOrd="0" destOrd="0" parTransId="{70E71922-FC2F-4643-BE8F-709329061D17}" sibTransId="{1BB7A9B5-497D-4A83-A2CB-88A104F86475}"/>
    <dgm:cxn modelId="{56AB1CB7-B7DF-4001-81CB-1708F39F9ACA}" srcId="{04643EBF-D1FF-4FF3-B205-5A16033FA89C}" destId="{8A79FACD-C306-4F39-97FB-04C337F7E800}" srcOrd="2" destOrd="0" parTransId="{617867CC-695B-48EF-AEA1-84F613702A40}" sibTransId="{0D4A9D94-3F1F-46E1-A9B5-D5D3D9C5793D}"/>
    <dgm:cxn modelId="{B880F9A9-870F-472E-AA9C-FBA0240518C0}" type="presOf" srcId="{811C1488-F7E1-4574-87F4-E19F3CA971B6}" destId="{B83C3BB0-9494-421F-9A8C-07F95260B8BF}" srcOrd="0" destOrd="0" presId="urn:microsoft.com/office/officeart/2005/8/layout/vList5"/>
    <dgm:cxn modelId="{9F9D732B-5419-42FF-BB3B-1367DC40DDA1}" srcId="{A416A281-A8FC-4A6E-8C9D-E2B7EF2A87FB}" destId="{DA995136-9625-4BF6-A494-3362D61E53A7}" srcOrd="0" destOrd="0" parTransId="{16A8D77F-E6FE-4264-A4A9-2218AF5DA8D2}" sibTransId="{76E3FBB4-C73E-433A-BB45-1A700A0D9CC3}"/>
    <dgm:cxn modelId="{8E1C20B6-C6A2-4D6E-A225-23840AB214AD}" srcId="{E4377535-1951-4B04-A524-41860E01D0EF}" destId="{E72B64B0-03A1-4F1D-AF91-925E78B2EC6A}" srcOrd="1" destOrd="0" parTransId="{BD3266C6-9463-4F82-A00C-8CC55F7C52EA}" sibTransId="{F2DB9100-99E8-4C01-9DC9-AE3CFFF726ED}"/>
    <dgm:cxn modelId="{5D7FF225-7657-40B5-942B-3BD63D5D8481}" type="presOf" srcId="{1B82620C-4968-4E72-B1C1-FD581D22390B}" destId="{151C2FD0-752C-4F53-B502-0B4F29435CDD}" srcOrd="0" destOrd="1" presId="urn:microsoft.com/office/officeart/2005/8/layout/vList5"/>
    <dgm:cxn modelId="{C80073D4-30C5-4FEC-A871-84BF5D1D3FB4}" type="presOf" srcId="{9D5EB7DF-2A17-45A3-8100-77C61F7CD034}" destId="{2796FDAB-F89D-4641-AEAC-AB8F7DE914F9}" srcOrd="0" destOrd="1" presId="urn:microsoft.com/office/officeart/2005/8/layout/vList5"/>
    <dgm:cxn modelId="{7E58B2CE-75D1-4A84-A7C6-BF38E854B130}" type="presOf" srcId="{4CA1FFAF-9548-4DF4-B332-0CC9C06F0F7E}" destId="{076FB8A6-2B93-4B29-8C35-F55AA7A6D8E2}" srcOrd="0" destOrd="0" presId="urn:microsoft.com/office/officeart/2005/8/layout/vList5"/>
    <dgm:cxn modelId="{77E4EAC0-C85D-44DB-97F9-87D2B161FBF9}" srcId="{04643EBF-D1FF-4FF3-B205-5A16033FA89C}" destId="{C99503C3-8AD9-46C7-8815-5D5F3F3DA59A}" srcOrd="4" destOrd="0" parTransId="{EEE8E287-DB7B-4667-BBBB-5904C55E7FA6}" sibTransId="{F9C3170C-C02B-4FD1-888F-C3230CD50303}"/>
    <dgm:cxn modelId="{2754C36C-0C24-45A6-9212-0EBF9B69535D}" type="presOf" srcId="{DA995136-9625-4BF6-A494-3362D61E53A7}" destId="{4DE96E4B-DB9E-4A6B-810F-EB80B6F31ADD}" srcOrd="0" destOrd="0" presId="urn:microsoft.com/office/officeart/2005/8/layout/vList5"/>
    <dgm:cxn modelId="{8133A703-BACF-4F2B-A733-D8725CD18D91}" type="presOf" srcId="{8AE3BCE1-E51B-4480-92CE-465B63A45167}" destId="{2796FDAB-F89D-4641-AEAC-AB8F7DE914F9}" srcOrd="0" destOrd="0" presId="urn:microsoft.com/office/officeart/2005/8/layout/vList5"/>
    <dgm:cxn modelId="{E1D7506D-22EE-48F6-A372-96F700206085}" srcId="{04643EBF-D1FF-4FF3-B205-5A16033FA89C}" destId="{15407CBD-174B-46A9-9E69-4B0394B09416}" srcOrd="3" destOrd="0" parTransId="{2664527B-3D50-4722-90D9-371DF50CDCBB}" sibTransId="{D60F9BB1-ECAA-4002-BC89-55F34E367E9E}"/>
    <dgm:cxn modelId="{D4A2EF53-DCC2-4BDB-875C-CB9D5C835A16}" srcId="{15407CBD-174B-46A9-9E69-4B0394B09416}" destId="{8AE3BCE1-E51B-4480-92CE-465B63A45167}" srcOrd="0" destOrd="0" parTransId="{3C066FBE-4365-42C5-9158-AE489E4D1F3D}" sibTransId="{EA8F5BE4-A1CD-404A-A684-E8D0A0F7FB77}"/>
    <dgm:cxn modelId="{9FDFDB58-A80B-48FA-AC6C-1E09F5258646}" srcId="{04643EBF-D1FF-4FF3-B205-5A16033FA89C}" destId="{E4377535-1951-4B04-A524-41860E01D0EF}" srcOrd="5" destOrd="0" parTransId="{D5E29365-FE1F-4D24-9040-F6EFE6CEB384}" sibTransId="{A49416B0-DB73-4581-B81C-A84E091A6A6E}"/>
    <dgm:cxn modelId="{A9973058-B648-45DF-8CCB-50B0ABB4F926}" type="presOf" srcId="{912BE5B7-0D4A-4FBE-8841-E890082AE638}" destId="{076FB8A6-2B93-4B29-8C35-F55AA7A6D8E2}" srcOrd="0" destOrd="1" presId="urn:microsoft.com/office/officeart/2005/8/layout/vList5"/>
    <dgm:cxn modelId="{E8912B56-7C68-42AD-B342-EB228BD0D785}" srcId="{04643EBF-D1FF-4FF3-B205-5A16033FA89C}" destId="{A416A281-A8FC-4A6E-8C9D-E2B7EF2A87FB}" srcOrd="1" destOrd="0" parTransId="{AC0A188F-96BA-47D7-A29C-370E372A8A09}" sibTransId="{4B26FCE0-66CA-43D7-A51A-0A66C693D844}"/>
    <dgm:cxn modelId="{5D6DCFE0-4104-4764-B6F2-52AAC98B1861}" type="presOf" srcId="{8A79FACD-C306-4F39-97FB-04C337F7E800}" destId="{A625D1E3-6FC7-443D-BFEC-91B11E5CAC2F}" srcOrd="0" destOrd="0" presId="urn:microsoft.com/office/officeart/2005/8/layout/vList5"/>
    <dgm:cxn modelId="{93948283-D8A5-4231-8D2A-7A3246C3EACB}" srcId="{8A79FACD-C306-4F39-97FB-04C337F7E800}" destId="{FB10FC2B-0C1D-4523-872B-678501FE9326}" srcOrd="0" destOrd="0" parTransId="{945752BC-164E-48CD-A9A0-B7EDC941876C}" sibTransId="{F19F845C-D9ED-4448-A643-197EF1A2C7CF}"/>
    <dgm:cxn modelId="{7D121A8A-235F-4439-B12A-A3AAFBF35F45}" type="presOf" srcId="{3B8D243D-E688-4FF2-838B-208FCF1D362F}" destId="{B9C82195-F32C-4868-A115-8B7B1D79E511}" srcOrd="0" destOrd="0" presId="urn:microsoft.com/office/officeart/2005/8/layout/vList5"/>
    <dgm:cxn modelId="{7E920F6B-7CA7-4751-AB8C-72DD806136DE}" srcId="{3B8D243D-E688-4FF2-838B-208FCF1D362F}" destId="{B851A2DD-B9DE-4407-BD4D-13A5AF6BDF66}" srcOrd="1" destOrd="0" parTransId="{F61EED8B-8301-440D-BC90-B39F190A1AC9}" sibTransId="{D928F296-385C-4AF3-A9FF-D44E604A0B9A}"/>
    <dgm:cxn modelId="{2D74D4A9-A6FC-4345-8D47-4A990E8F05BD}" srcId="{C99503C3-8AD9-46C7-8815-5D5F3F3DA59A}" destId="{4CA1FFAF-9548-4DF4-B332-0CC9C06F0F7E}" srcOrd="0" destOrd="0" parTransId="{50AA10CA-E501-4CB4-ACF8-BF4A7F804D19}" sibTransId="{2FB96650-8E67-41BF-90AE-D43DC7580B16}"/>
    <dgm:cxn modelId="{DED37135-B519-46D2-87B1-D97E0F175C25}" type="presOf" srcId="{E4377535-1951-4B04-A524-41860E01D0EF}" destId="{795125BA-83FD-4AC5-9738-1291108533B3}" srcOrd="0" destOrd="0" presId="urn:microsoft.com/office/officeart/2005/8/layout/vList5"/>
    <dgm:cxn modelId="{E448FA59-39E5-4607-BD67-EAD2FF112B88}" type="presOf" srcId="{FB10FC2B-0C1D-4523-872B-678501FE9326}" destId="{151C2FD0-752C-4F53-B502-0B4F29435CDD}" srcOrd="0" destOrd="0" presId="urn:microsoft.com/office/officeart/2005/8/layout/vList5"/>
    <dgm:cxn modelId="{B1E85FCB-2203-49F8-99FB-66B591573502}" type="presOf" srcId="{6CD0B155-08A8-4647-8DF3-90DC42895C27}" destId="{21FC314E-98FE-4543-B58C-BA9998597877}" srcOrd="0" destOrd="0" presId="urn:microsoft.com/office/officeart/2005/8/layout/vList5"/>
    <dgm:cxn modelId="{A20FAA0D-BDA1-4F2A-8113-6EBEA380B7FE}" type="presOf" srcId="{0FA10FD8-BEF0-41F9-9E7B-E403FC1B4411}" destId="{F8458F64-368B-441D-9D66-27883FD89E6B}" srcOrd="0" destOrd="0" presId="urn:microsoft.com/office/officeart/2005/8/layout/vList5"/>
    <dgm:cxn modelId="{6AF49577-A42D-4E3A-B172-EEDD501451AB}" type="presOf" srcId="{B851A2DD-B9DE-4407-BD4D-13A5AF6BDF66}" destId="{07FBEEE9-45C5-4D47-8C46-B002582A0C73}" srcOrd="0" destOrd="1" presId="urn:microsoft.com/office/officeart/2005/8/layout/vList5"/>
    <dgm:cxn modelId="{BF5F176F-CE13-4475-B55F-76413B21C2A6}" srcId="{15407CBD-174B-46A9-9E69-4B0394B09416}" destId="{9D5EB7DF-2A17-45A3-8100-77C61F7CD034}" srcOrd="1" destOrd="0" parTransId="{ADFAAB43-37BD-4E5E-840E-EE6DF6F78D8D}" sibTransId="{892B6744-6BD2-497D-B5A6-F7F3F0059C4E}"/>
    <dgm:cxn modelId="{B6AEBD81-ACCC-4705-B63F-D60DB5F62303}" srcId="{8A79FACD-C306-4F39-97FB-04C337F7E800}" destId="{1B82620C-4968-4E72-B1C1-FD581D22390B}" srcOrd="1" destOrd="0" parTransId="{81DC2311-1D9F-4D7A-BBA8-CA7A05934C2A}" sibTransId="{8D0A00E1-6D6E-4E67-8293-8F6D12A59769}"/>
    <dgm:cxn modelId="{D026D8DB-C03C-446A-85A2-3CBF12394DDD}" type="presOf" srcId="{15407CBD-174B-46A9-9E69-4B0394B09416}" destId="{6F43E910-1B3B-470F-B1E4-3301554B3496}" srcOrd="0" destOrd="0" presId="urn:microsoft.com/office/officeart/2005/8/layout/vList5"/>
    <dgm:cxn modelId="{82CD2584-6CA6-407F-B550-528F7F7ED9A2}" type="presOf" srcId="{E72B64B0-03A1-4F1D-AF91-925E78B2EC6A}" destId="{F8458F64-368B-441D-9D66-27883FD89E6B}" srcOrd="0" destOrd="1" presId="urn:microsoft.com/office/officeart/2005/8/layout/vList5"/>
    <dgm:cxn modelId="{8ABF6FB9-E867-47AE-B4C9-2E186F5DED84}" type="presOf" srcId="{A416A281-A8FC-4A6E-8C9D-E2B7EF2A87FB}" destId="{210B59E5-0396-44B2-8A3F-3E15981EF3E8}" srcOrd="0" destOrd="0" presId="urn:microsoft.com/office/officeart/2005/8/layout/vList5"/>
    <dgm:cxn modelId="{A766900E-A3E2-4E01-990E-39179E5D1AC3}" srcId="{3B8D243D-E688-4FF2-838B-208FCF1D362F}" destId="{20631D6B-7600-422E-B99A-E7F5078AE9E9}" srcOrd="0" destOrd="0" parTransId="{530003B4-4D16-46E6-96AE-52D00A1C6FF2}" sibTransId="{02E89453-8606-4151-8D97-791EA5F7C1AC}"/>
    <dgm:cxn modelId="{BDFEB3A3-4CDF-4B70-9BDC-004A8AF6EEBC}" type="presOf" srcId="{20631D6B-7600-422E-B99A-E7F5078AE9E9}" destId="{07FBEEE9-45C5-4D47-8C46-B002582A0C73}" srcOrd="0" destOrd="0" presId="urn:microsoft.com/office/officeart/2005/8/layout/vList5"/>
    <dgm:cxn modelId="{44B5E2F8-07B1-49FB-8B71-6EE8F4CCA529}" type="presOf" srcId="{04643EBF-D1FF-4FF3-B205-5A16033FA89C}" destId="{A964E13B-E19D-48E3-9203-316E15DA410D}" srcOrd="0" destOrd="0" presId="urn:microsoft.com/office/officeart/2005/8/layout/vList5"/>
    <dgm:cxn modelId="{A1E1002C-9E30-4693-B80E-CC88A78F91C1}" srcId="{E4377535-1951-4B04-A524-41860E01D0EF}" destId="{0FA10FD8-BEF0-41F9-9E7B-E403FC1B4411}" srcOrd="0" destOrd="0" parTransId="{86554DC6-52B4-4A3E-835B-86F9C23C66D6}" sibTransId="{9C7199AF-9C03-4EF9-9D81-81FA720575C1}"/>
    <dgm:cxn modelId="{424DA9DE-3AB4-4B49-B6E8-38981FD75ABF}" type="presParOf" srcId="{A964E13B-E19D-48E3-9203-316E15DA410D}" destId="{AC90034C-453F-47B9-BF13-FA41E4EB6E6B}" srcOrd="0" destOrd="0" presId="urn:microsoft.com/office/officeart/2005/8/layout/vList5"/>
    <dgm:cxn modelId="{F02B53AD-62FE-441A-924B-A33830F63AA3}" type="presParOf" srcId="{AC90034C-453F-47B9-BF13-FA41E4EB6E6B}" destId="{21FC314E-98FE-4543-B58C-BA9998597877}" srcOrd="0" destOrd="0" presId="urn:microsoft.com/office/officeart/2005/8/layout/vList5"/>
    <dgm:cxn modelId="{E827E9BE-C0D0-49F9-883B-ACFE4EEF33F4}" type="presParOf" srcId="{AC90034C-453F-47B9-BF13-FA41E4EB6E6B}" destId="{B83C3BB0-9494-421F-9A8C-07F95260B8BF}" srcOrd="1" destOrd="0" presId="urn:microsoft.com/office/officeart/2005/8/layout/vList5"/>
    <dgm:cxn modelId="{3D3CD784-3AB9-471F-B999-67E04B95C89B}" type="presParOf" srcId="{A964E13B-E19D-48E3-9203-316E15DA410D}" destId="{E454FF86-223E-45A0-8E96-C98E39B1D7FC}" srcOrd="1" destOrd="0" presId="urn:microsoft.com/office/officeart/2005/8/layout/vList5"/>
    <dgm:cxn modelId="{44EE652B-B1EA-48BF-81BC-DE054ED35110}" type="presParOf" srcId="{A964E13B-E19D-48E3-9203-316E15DA410D}" destId="{72B7E77E-E252-4639-96FE-EC528C436AB0}" srcOrd="2" destOrd="0" presId="urn:microsoft.com/office/officeart/2005/8/layout/vList5"/>
    <dgm:cxn modelId="{9CFF872E-661E-4F74-886A-E6D00461A870}" type="presParOf" srcId="{72B7E77E-E252-4639-96FE-EC528C436AB0}" destId="{210B59E5-0396-44B2-8A3F-3E15981EF3E8}" srcOrd="0" destOrd="0" presId="urn:microsoft.com/office/officeart/2005/8/layout/vList5"/>
    <dgm:cxn modelId="{9BA70730-74FD-4C13-9AD2-D9E2459F4B74}" type="presParOf" srcId="{72B7E77E-E252-4639-96FE-EC528C436AB0}" destId="{4DE96E4B-DB9E-4A6B-810F-EB80B6F31ADD}" srcOrd="1" destOrd="0" presId="urn:microsoft.com/office/officeart/2005/8/layout/vList5"/>
    <dgm:cxn modelId="{08C43D05-D673-4C21-BF15-9FA8A17DC789}" type="presParOf" srcId="{A964E13B-E19D-48E3-9203-316E15DA410D}" destId="{EB5AB85F-0D08-4789-A5F8-D7AF194F6FC9}" srcOrd="3" destOrd="0" presId="urn:microsoft.com/office/officeart/2005/8/layout/vList5"/>
    <dgm:cxn modelId="{01089988-DFF8-44CB-81A1-65AE637F3CB5}" type="presParOf" srcId="{A964E13B-E19D-48E3-9203-316E15DA410D}" destId="{D743EBEF-0DB5-41EA-A186-F8966121E196}" srcOrd="4" destOrd="0" presId="urn:microsoft.com/office/officeart/2005/8/layout/vList5"/>
    <dgm:cxn modelId="{31F12BA6-1990-4F53-8787-3EB576311716}" type="presParOf" srcId="{D743EBEF-0DB5-41EA-A186-F8966121E196}" destId="{A625D1E3-6FC7-443D-BFEC-91B11E5CAC2F}" srcOrd="0" destOrd="0" presId="urn:microsoft.com/office/officeart/2005/8/layout/vList5"/>
    <dgm:cxn modelId="{0B863F8D-0920-458D-9C86-A61340B4D992}" type="presParOf" srcId="{D743EBEF-0DB5-41EA-A186-F8966121E196}" destId="{151C2FD0-752C-4F53-B502-0B4F29435CDD}" srcOrd="1" destOrd="0" presId="urn:microsoft.com/office/officeart/2005/8/layout/vList5"/>
    <dgm:cxn modelId="{B5FFF2B8-0FB7-4491-AD16-9D5DEA164091}" type="presParOf" srcId="{A964E13B-E19D-48E3-9203-316E15DA410D}" destId="{4D33FBB6-FAEC-4D6E-AF73-3287F4105D60}" srcOrd="5" destOrd="0" presId="urn:microsoft.com/office/officeart/2005/8/layout/vList5"/>
    <dgm:cxn modelId="{98A389FC-B9AF-497D-9CF2-F48EFC7502DA}" type="presParOf" srcId="{A964E13B-E19D-48E3-9203-316E15DA410D}" destId="{79388BB0-5E2E-4420-8A8A-A781C7670BE6}" srcOrd="6" destOrd="0" presId="urn:microsoft.com/office/officeart/2005/8/layout/vList5"/>
    <dgm:cxn modelId="{A8A4EC4F-DA5D-4854-913E-1299A53FF5FB}" type="presParOf" srcId="{79388BB0-5E2E-4420-8A8A-A781C7670BE6}" destId="{6F43E910-1B3B-470F-B1E4-3301554B3496}" srcOrd="0" destOrd="0" presId="urn:microsoft.com/office/officeart/2005/8/layout/vList5"/>
    <dgm:cxn modelId="{647B33E2-CCE6-45A1-BA96-65E02179B8BB}" type="presParOf" srcId="{79388BB0-5E2E-4420-8A8A-A781C7670BE6}" destId="{2796FDAB-F89D-4641-AEAC-AB8F7DE914F9}" srcOrd="1" destOrd="0" presId="urn:microsoft.com/office/officeart/2005/8/layout/vList5"/>
    <dgm:cxn modelId="{0BAE31CB-A773-453A-BBE6-B532068A8274}" type="presParOf" srcId="{A964E13B-E19D-48E3-9203-316E15DA410D}" destId="{17C6E5B6-AB2A-4B79-BC14-35C3EEC8AAF6}" srcOrd="7" destOrd="0" presId="urn:microsoft.com/office/officeart/2005/8/layout/vList5"/>
    <dgm:cxn modelId="{2D76A73F-D11A-4538-8341-DEE0D1BFE26C}" type="presParOf" srcId="{A964E13B-E19D-48E3-9203-316E15DA410D}" destId="{B5CDFE07-CA66-4049-8B00-9BBEC6DD6403}" srcOrd="8" destOrd="0" presId="urn:microsoft.com/office/officeart/2005/8/layout/vList5"/>
    <dgm:cxn modelId="{47BA998D-8960-4E86-9755-D2083ECD2ED6}" type="presParOf" srcId="{B5CDFE07-CA66-4049-8B00-9BBEC6DD6403}" destId="{F90484A5-95A3-4EA2-AB30-F4DAE7E74B61}" srcOrd="0" destOrd="0" presId="urn:microsoft.com/office/officeart/2005/8/layout/vList5"/>
    <dgm:cxn modelId="{981D71CC-7AD7-434E-91AA-86588408412A}" type="presParOf" srcId="{B5CDFE07-CA66-4049-8B00-9BBEC6DD6403}" destId="{076FB8A6-2B93-4B29-8C35-F55AA7A6D8E2}" srcOrd="1" destOrd="0" presId="urn:microsoft.com/office/officeart/2005/8/layout/vList5"/>
    <dgm:cxn modelId="{9E9AAA07-83AA-45AD-91B9-20184F37BA05}" type="presParOf" srcId="{A964E13B-E19D-48E3-9203-316E15DA410D}" destId="{C15A92E9-0F93-4BBC-91AA-88AB4E68C1AC}" srcOrd="9" destOrd="0" presId="urn:microsoft.com/office/officeart/2005/8/layout/vList5"/>
    <dgm:cxn modelId="{F9DE3FD2-66F3-4431-A2A0-7B40F529A22D}" type="presParOf" srcId="{A964E13B-E19D-48E3-9203-316E15DA410D}" destId="{194ED9F0-9CC8-41AC-A385-B13627B63BF6}" srcOrd="10" destOrd="0" presId="urn:microsoft.com/office/officeart/2005/8/layout/vList5"/>
    <dgm:cxn modelId="{9B003993-02B5-4BB5-A324-B346326BB89B}" type="presParOf" srcId="{194ED9F0-9CC8-41AC-A385-B13627B63BF6}" destId="{795125BA-83FD-4AC5-9738-1291108533B3}" srcOrd="0" destOrd="0" presId="urn:microsoft.com/office/officeart/2005/8/layout/vList5"/>
    <dgm:cxn modelId="{0E5F9127-F649-4A8F-BF63-A19A209936F0}" type="presParOf" srcId="{194ED9F0-9CC8-41AC-A385-B13627B63BF6}" destId="{F8458F64-368B-441D-9D66-27883FD89E6B}" srcOrd="1" destOrd="0" presId="urn:microsoft.com/office/officeart/2005/8/layout/vList5"/>
    <dgm:cxn modelId="{9EE296C2-50DE-4E2E-8D70-E127071063E3}" type="presParOf" srcId="{A964E13B-E19D-48E3-9203-316E15DA410D}" destId="{0AA7C345-F0AB-4A0A-A22C-2E92817A4C72}" srcOrd="11" destOrd="0" presId="urn:microsoft.com/office/officeart/2005/8/layout/vList5"/>
    <dgm:cxn modelId="{8B5E8C18-8937-4AF2-B714-91C543D7C83E}" type="presParOf" srcId="{A964E13B-E19D-48E3-9203-316E15DA410D}" destId="{8E3580DC-7DCC-4CE3-955A-86C052215384}" srcOrd="12" destOrd="0" presId="urn:microsoft.com/office/officeart/2005/8/layout/vList5"/>
    <dgm:cxn modelId="{3E638962-E359-4B18-98AE-39D0D4F705EB}" type="presParOf" srcId="{8E3580DC-7DCC-4CE3-955A-86C052215384}" destId="{B9C82195-F32C-4868-A115-8B7B1D79E511}" srcOrd="0" destOrd="0" presId="urn:microsoft.com/office/officeart/2005/8/layout/vList5"/>
    <dgm:cxn modelId="{B9F43D08-7200-4177-95F3-79B72AC142D5}" type="presParOf" srcId="{8E3580DC-7DCC-4CE3-955A-86C052215384}" destId="{07FBEEE9-45C5-4D47-8C46-B002582A0C7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C3BB0-9494-421F-9A8C-07F95260B8BF}">
      <dsp:nvSpPr>
        <dsp:cNvPr id="0" name=""/>
        <dsp:cNvSpPr/>
      </dsp:nvSpPr>
      <dsp:spPr>
        <a:xfrm rot="5400000">
          <a:off x="5244343" y="-2238687"/>
          <a:ext cx="587061" cy="52121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Úvod</a:t>
          </a:r>
          <a:endParaRPr lang="cs-CZ" sz="1600" kern="1200" dirty="0"/>
        </a:p>
      </dsp:txBody>
      <dsp:txXfrm rot="-5400000">
        <a:off x="2931816" y="102498"/>
        <a:ext cx="5183458" cy="529745"/>
      </dsp:txXfrm>
    </dsp:sp>
    <dsp:sp modelId="{21FC314E-98FE-4543-B58C-BA9998597877}">
      <dsp:nvSpPr>
        <dsp:cNvPr id="0" name=""/>
        <dsp:cNvSpPr/>
      </dsp:nvSpPr>
      <dsp:spPr>
        <a:xfrm>
          <a:off x="0" y="0"/>
          <a:ext cx="2931815" cy="73382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1. snímek</a:t>
          </a:r>
          <a:endParaRPr lang="cs-CZ" sz="2000" kern="1200" dirty="0"/>
        </a:p>
      </dsp:txBody>
      <dsp:txXfrm>
        <a:off x="35822" y="35822"/>
        <a:ext cx="2860171" cy="662182"/>
      </dsp:txXfrm>
    </dsp:sp>
    <dsp:sp modelId="{4DE96E4B-DB9E-4A6B-810F-EB80B6F31ADD}">
      <dsp:nvSpPr>
        <dsp:cNvPr id="0" name=""/>
        <dsp:cNvSpPr/>
      </dsp:nvSpPr>
      <dsp:spPr>
        <a:xfrm rot="5400000">
          <a:off x="5244343" y="-1468169"/>
          <a:ext cx="587061" cy="52121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Téma </a:t>
          </a:r>
        </a:p>
      </dsp:txBody>
      <dsp:txXfrm rot="-5400000">
        <a:off x="2931816" y="873016"/>
        <a:ext cx="5183458" cy="529745"/>
      </dsp:txXfrm>
    </dsp:sp>
    <dsp:sp modelId="{210B59E5-0396-44B2-8A3F-3E15981EF3E8}">
      <dsp:nvSpPr>
        <dsp:cNvPr id="0" name=""/>
        <dsp:cNvSpPr/>
      </dsp:nvSpPr>
      <dsp:spPr>
        <a:xfrm>
          <a:off x="0" y="770975"/>
          <a:ext cx="2931815" cy="73382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2. Snímek</a:t>
          </a:r>
        </a:p>
      </dsp:txBody>
      <dsp:txXfrm>
        <a:off x="35822" y="806797"/>
        <a:ext cx="2860171" cy="662182"/>
      </dsp:txXfrm>
    </dsp:sp>
    <dsp:sp modelId="{151C2FD0-752C-4F53-B502-0B4F29435CDD}">
      <dsp:nvSpPr>
        <dsp:cNvPr id="0" name=""/>
        <dsp:cNvSpPr/>
      </dsp:nvSpPr>
      <dsp:spPr>
        <a:xfrm rot="5400000">
          <a:off x="5244343" y="-697651"/>
          <a:ext cx="587061" cy="52121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Představení tématu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Co to je</a:t>
          </a:r>
          <a:endParaRPr lang="cs-CZ" sz="1600" kern="1200" dirty="0"/>
        </a:p>
      </dsp:txBody>
      <dsp:txXfrm rot="-5400000">
        <a:off x="2931816" y="1643534"/>
        <a:ext cx="5183458" cy="529745"/>
      </dsp:txXfrm>
    </dsp:sp>
    <dsp:sp modelId="{A625D1E3-6FC7-443D-BFEC-91B11E5CAC2F}">
      <dsp:nvSpPr>
        <dsp:cNvPr id="0" name=""/>
        <dsp:cNvSpPr/>
      </dsp:nvSpPr>
      <dsp:spPr>
        <a:xfrm>
          <a:off x="0" y="1541493"/>
          <a:ext cx="2931815" cy="73382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3. snímek</a:t>
          </a:r>
          <a:endParaRPr lang="cs-CZ" sz="2000" kern="1200" dirty="0"/>
        </a:p>
      </dsp:txBody>
      <dsp:txXfrm>
        <a:off x="35822" y="1577315"/>
        <a:ext cx="2860171" cy="662182"/>
      </dsp:txXfrm>
    </dsp:sp>
    <dsp:sp modelId="{2796FDAB-F89D-4641-AEAC-AB8F7DE914F9}">
      <dsp:nvSpPr>
        <dsp:cNvPr id="0" name=""/>
        <dsp:cNvSpPr/>
      </dsp:nvSpPr>
      <dsp:spPr>
        <a:xfrm rot="5400000">
          <a:off x="5244343" y="72866"/>
          <a:ext cx="587061" cy="52121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doplní </a:t>
          </a:r>
          <a:r>
            <a:rPr lang="cs-CZ" sz="1600" kern="1200" dirty="0" err="1" smtClean="0"/>
            <a:t>čislovky</a:t>
          </a:r>
          <a:r>
            <a:rPr lang="cs-CZ" sz="1600" kern="1200" dirty="0" smtClean="0"/>
            <a:t> do vět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Po kliknutí se číslovky doplní pro kontrolu</a:t>
          </a:r>
          <a:endParaRPr lang="cs-CZ" sz="1600" kern="1200" dirty="0"/>
        </a:p>
      </dsp:txBody>
      <dsp:txXfrm rot="-5400000">
        <a:off x="2931816" y="2414051"/>
        <a:ext cx="5183458" cy="529745"/>
      </dsp:txXfrm>
    </dsp:sp>
    <dsp:sp modelId="{6F43E910-1B3B-470F-B1E4-3301554B3496}">
      <dsp:nvSpPr>
        <dsp:cNvPr id="0" name=""/>
        <dsp:cNvSpPr/>
      </dsp:nvSpPr>
      <dsp:spPr>
        <a:xfrm>
          <a:off x="0" y="2312011"/>
          <a:ext cx="2931815" cy="73382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4. snímek</a:t>
          </a:r>
          <a:endParaRPr lang="cs-CZ" sz="2000" kern="1200" dirty="0"/>
        </a:p>
      </dsp:txBody>
      <dsp:txXfrm>
        <a:off x="35822" y="2347833"/>
        <a:ext cx="2860171" cy="662182"/>
      </dsp:txXfrm>
    </dsp:sp>
    <dsp:sp modelId="{076FB8A6-2B93-4B29-8C35-F55AA7A6D8E2}">
      <dsp:nvSpPr>
        <dsp:cNvPr id="0" name=""/>
        <dsp:cNvSpPr/>
      </dsp:nvSpPr>
      <dsp:spPr>
        <a:xfrm rot="5400000">
          <a:off x="5244343" y="843384"/>
          <a:ext cx="587061" cy="52121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doplní číslovku podle obrázku</a:t>
          </a:r>
          <a:endParaRPr lang="cs-CZ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Číslovky se na svém místě objeví</a:t>
          </a:r>
          <a:endParaRPr lang="cs-CZ" sz="2000" kern="1200" dirty="0"/>
        </a:p>
      </dsp:txBody>
      <dsp:txXfrm rot="-5400000">
        <a:off x="2931816" y="3184569"/>
        <a:ext cx="5183458" cy="529745"/>
      </dsp:txXfrm>
    </dsp:sp>
    <dsp:sp modelId="{F90484A5-95A3-4EA2-AB30-F4DAE7E74B61}">
      <dsp:nvSpPr>
        <dsp:cNvPr id="0" name=""/>
        <dsp:cNvSpPr/>
      </dsp:nvSpPr>
      <dsp:spPr>
        <a:xfrm>
          <a:off x="0" y="3082529"/>
          <a:ext cx="2931815" cy="73382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5. Snímek</a:t>
          </a:r>
          <a:endParaRPr lang="cs-CZ" sz="2000" kern="1200" dirty="0"/>
        </a:p>
      </dsp:txBody>
      <dsp:txXfrm>
        <a:off x="35822" y="3118351"/>
        <a:ext cx="2860171" cy="662182"/>
      </dsp:txXfrm>
    </dsp:sp>
    <dsp:sp modelId="{F8458F64-368B-441D-9D66-27883FD89E6B}">
      <dsp:nvSpPr>
        <dsp:cNvPr id="0" name=""/>
        <dsp:cNvSpPr/>
      </dsp:nvSpPr>
      <dsp:spPr>
        <a:xfrm rot="5400000">
          <a:off x="5244343" y="1613902"/>
          <a:ext cx="587061" cy="52121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hledají ukryté číslovky ve slovech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Pro kontrolu se číslovky podtrhnou</a:t>
          </a:r>
          <a:endParaRPr lang="cs-CZ" sz="1600" kern="1200" dirty="0"/>
        </a:p>
      </dsp:txBody>
      <dsp:txXfrm rot="-5400000">
        <a:off x="2931816" y="3955087"/>
        <a:ext cx="5183458" cy="529745"/>
      </dsp:txXfrm>
    </dsp:sp>
    <dsp:sp modelId="{795125BA-83FD-4AC5-9738-1291108533B3}">
      <dsp:nvSpPr>
        <dsp:cNvPr id="0" name=""/>
        <dsp:cNvSpPr/>
      </dsp:nvSpPr>
      <dsp:spPr>
        <a:xfrm>
          <a:off x="0" y="3853047"/>
          <a:ext cx="2931815" cy="73382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6. Snímek</a:t>
          </a:r>
          <a:endParaRPr lang="cs-CZ" sz="2000" kern="1200" dirty="0"/>
        </a:p>
      </dsp:txBody>
      <dsp:txXfrm>
        <a:off x="35822" y="3888869"/>
        <a:ext cx="2860171" cy="662182"/>
      </dsp:txXfrm>
    </dsp:sp>
    <dsp:sp modelId="{07FBEEE9-45C5-4D47-8C46-B002582A0C73}">
      <dsp:nvSpPr>
        <dsp:cNvPr id="0" name=""/>
        <dsp:cNvSpPr/>
      </dsp:nvSpPr>
      <dsp:spPr>
        <a:xfrm rot="5400000">
          <a:off x="5244343" y="2384420"/>
          <a:ext cx="587061" cy="52121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pomocí číslovek určí pořadí 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Výsledky se po kliknutí objeví</a:t>
          </a:r>
          <a:endParaRPr lang="cs-CZ" sz="1600" kern="1200" dirty="0"/>
        </a:p>
      </dsp:txBody>
      <dsp:txXfrm rot="-5400000">
        <a:off x="2931816" y="4725605"/>
        <a:ext cx="5183458" cy="529745"/>
      </dsp:txXfrm>
    </dsp:sp>
    <dsp:sp modelId="{B9C82195-F32C-4868-A115-8B7B1D79E511}">
      <dsp:nvSpPr>
        <dsp:cNvPr id="0" name=""/>
        <dsp:cNvSpPr/>
      </dsp:nvSpPr>
      <dsp:spPr>
        <a:xfrm>
          <a:off x="0" y="4623565"/>
          <a:ext cx="2931815" cy="73382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7. Snímek</a:t>
          </a:r>
          <a:endParaRPr lang="cs-CZ" sz="1600" kern="1200" dirty="0"/>
        </a:p>
      </dsp:txBody>
      <dsp:txXfrm>
        <a:off x="35822" y="4659387"/>
        <a:ext cx="2860171" cy="6621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6BA8ACB-DB16-4F6C-B9A7-2D7EDF2128BD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76DE95C-8C59-4F91-8660-CBE789F18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3053466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2000240"/>
            <a:ext cx="7286676" cy="42862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71374" y="1142984"/>
            <a:ext cx="9072626" cy="857256"/>
          </a:xfrm>
          <a:prstGeom prst="flowChartExtract">
            <a:avLst/>
          </a:prstGeom>
          <a:solidFill>
            <a:srgbClr val="99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8662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Přídavná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Číslovky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6446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6446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Částice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6446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Citoslovce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57554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57554" y="3071810"/>
            <a:ext cx="2428892" cy="21431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00430" y="3214686"/>
            <a:ext cx="2143140" cy="185738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0430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3438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3438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Číslovky 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928802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- vyjadřují počet nebo pořadí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 descr="MH90023728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372" y="2428868"/>
            <a:ext cx="4167195" cy="4167195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správnou číslovku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44" y="1785926"/>
            <a:ext cx="80010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Středa je __________ v týdnu. </a:t>
            </a:r>
          </a:p>
          <a:p>
            <a:r>
              <a:rPr lang="cs-CZ" sz="2400" dirty="0" smtClean="0"/>
              <a:t>Na závodech skončil __________ nebo-li bramborový.</a:t>
            </a:r>
          </a:p>
          <a:p>
            <a:r>
              <a:rPr lang="cs-CZ" sz="2400" dirty="0" smtClean="0"/>
              <a:t>Mám __________ nejlepšího kamaráda.</a:t>
            </a:r>
          </a:p>
          <a:p>
            <a:r>
              <a:rPr lang="cs-CZ" sz="2400" dirty="0" smtClean="0"/>
              <a:t>Oběd je obvykle ve __________ hodin.</a:t>
            </a:r>
          </a:p>
          <a:p>
            <a:r>
              <a:rPr lang="cs-CZ" sz="2400" dirty="0" smtClean="0"/>
              <a:t>Sestře je __________ let. </a:t>
            </a:r>
          </a:p>
          <a:p>
            <a:r>
              <a:rPr lang="cs-CZ" sz="2400" dirty="0" smtClean="0"/>
              <a:t>V peněžence má __________ korun. </a:t>
            </a:r>
          </a:p>
          <a:p>
            <a:r>
              <a:rPr lang="cs-CZ" sz="2400" dirty="0" smtClean="0"/>
              <a:t>Ve škole děláme skupiny po __________ .</a:t>
            </a:r>
          </a:p>
          <a:p>
            <a:r>
              <a:rPr lang="cs-CZ" sz="2400" dirty="0" smtClean="0"/>
              <a:t>Máme doma __________ fotografii.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52863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třetí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29190" y="5286388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čtvrtý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72264" y="535782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jednoho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29520" y="6000768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dvanáct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85852" y="5929330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pět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57884" y="6000768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tisíc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00430" y="5929330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třech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28860" y="5357826"/>
            <a:ext cx="1071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stovky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02405E-6 L 0.23732 -0.513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00" y="-2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02405E-6 L -0.07396 -0.4613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0" y="-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05458E-6 L -0.48593 -0.4195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00" y="-2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32932E-6 L -0.38282 -0.4606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00" y="-2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7012E-6 L 0.18282 -0.3873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00" y="-1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1.96115E-6 L -0.22829 -0.35684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7012E-6 L 0.15694 -0.2927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00" y="-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26735E-6 L 0.06302 -0.14685 " pathEditMode="relative" ptsTypes="A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Použij číslovky </a:t>
            </a:r>
            <a:r>
              <a:rPr lang="cs-CZ" sz="2800" smtClean="0"/>
              <a:t>podle obrázku </a:t>
            </a:r>
            <a:endParaRPr lang="cs-CZ" dirty="0"/>
          </a:p>
        </p:txBody>
      </p:sp>
      <p:sp>
        <p:nvSpPr>
          <p:cNvPr id="3" name="Slunce 2"/>
          <p:cNvSpPr/>
          <p:nvPr/>
        </p:nvSpPr>
        <p:spPr>
          <a:xfrm>
            <a:off x="857224" y="2214554"/>
            <a:ext cx="500066" cy="50006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1500166" y="1785926"/>
            <a:ext cx="500066" cy="428628"/>
          </a:xfrm>
          <a:prstGeom prst="sun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1643042" y="2428868"/>
            <a:ext cx="428628" cy="428628"/>
          </a:xfrm>
          <a:prstGeom prst="sun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2285984" y="2000240"/>
            <a:ext cx="500066" cy="428628"/>
          </a:xfrm>
          <a:prstGeom prst="sun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2285984" y="2786058"/>
            <a:ext cx="500066" cy="42862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1357290" y="2928934"/>
            <a:ext cx="500066" cy="42862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7715272" y="1857364"/>
            <a:ext cx="500066" cy="35719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715140" y="1571612"/>
            <a:ext cx="1214446" cy="928694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6429388" y="2214554"/>
            <a:ext cx="642942" cy="428628"/>
          </a:xfrm>
          <a:prstGeom prst="cloud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643702" y="1285860"/>
            <a:ext cx="928694" cy="642942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1071538" y="4786322"/>
            <a:ext cx="500066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1857356" y="4357694"/>
            <a:ext cx="571504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2143108" y="5143512"/>
            <a:ext cx="571504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2857488" y="4357694"/>
            <a:ext cx="428628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1214414" y="4214818"/>
            <a:ext cx="357190" cy="35719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1643042" y="5572140"/>
            <a:ext cx="357190" cy="35719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143240" y="5357826"/>
            <a:ext cx="357190" cy="35719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6072198" y="4000504"/>
            <a:ext cx="571504" cy="50006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7215206" y="4286256"/>
            <a:ext cx="571504" cy="500066"/>
          </a:xfrm>
          <a:prstGeom prst="hear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572264" y="4857760"/>
            <a:ext cx="500066" cy="500066"/>
          </a:xfrm>
          <a:prstGeom prst="hear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8001024" y="3786190"/>
            <a:ext cx="642942" cy="571504"/>
          </a:xfrm>
          <a:prstGeom prst="hear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7858148" y="5072074"/>
            <a:ext cx="571504" cy="571504"/>
          </a:xfrm>
          <a:prstGeom prst="heart">
            <a:avLst/>
          </a:prstGeom>
          <a:solidFill>
            <a:srgbClr val="C0000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143240" y="1643050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29190" y="2643182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71868" y="414338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43570" y="5643578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00430" y="1500174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429256" y="2500306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00496" y="3929066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43636" y="5500702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Najdi ukryté číslovky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2071678"/>
            <a:ext cx="80724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o</a:t>
            </a:r>
            <a:r>
              <a:rPr lang="cs-CZ" sz="3600" dirty="0" smtClean="0"/>
              <a:t>pět – odvaha – těsto – </a:t>
            </a:r>
            <a:r>
              <a:rPr lang="cs-CZ" sz="3600" dirty="0" err="1" smtClean="0"/>
              <a:t>osmák</a:t>
            </a:r>
            <a:r>
              <a:rPr lang="cs-CZ" sz="3600" dirty="0" smtClean="0"/>
              <a:t> – stopa – medvěd – potápět – poběží – posmívá – bratři - stopa - oběd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000100" y="2643182"/>
            <a:ext cx="714380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357422" y="2643182"/>
            <a:ext cx="642942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286248" y="2643182"/>
            <a:ext cx="571504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357818" y="2643182"/>
            <a:ext cx="785818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7000892" y="2643182"/>
            <a:ext cx="642942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500166" y="3214686"/>
            <a:ext cx="642942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643306" y="3214686"/>
            <a:ext cx="642942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000628" y="3214686"/>
            <a:ext cx="714380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643702" y="3214686"/>
            <a:ext cx="785818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357554" y="3786190"/>
            <a:ext cx="428628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143372" y="3786190"/>
            <a:ext cx="571504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500694" y="3786190"/>
            <a:ext cx="785818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Napiš pořadí ve kterém </a:t>
            </a:r>
            <a:r>
              <a:rPr lang="cs-CZ" sz="2800" smtClean="0"/>
              <a:t>děti přijely </a:t>
            </a:r>
            <a:r>
              <a:rPr lang="cs-CZ" sz="2800" dirty="0" smtClean="0"/>
              <a:t>do cíle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357298"/>
            <a:ext cx="8215370" cy="1200329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dirty="0" smtClean="0"/>
              <a:t>Jana 	</a:t>
            </a:r>
            <a:r>
              <a:rPr lang="cs-CZ" dirty="0" smtClean="0">
                <a:solidFill>
                  <a:srgbClr val="FF0000"/>
                </a:solidFill>
              </a:rPr>
              <a:t>13:23</a:t>
            </a:r>
          </a:p>
          <a:p>
            <a:r>
              <a:rPr lang="cs-CZ" dirty="0" smtClean="0"/>
              <a:t>Honza 	</a:t>
            </a:r>
            <a:r>
              <a:rPr lang="cs-CZ" dirty="0" smtClean="0">
                <a:solidFill>
                  <a:srgbClr val="FF0000"/>
                </a:solidFill>
              </a:rPr>
              <a:t>12:43</a:t>
            </a:r>
          </a:p>
          <a:p>
            <a:r>
              <a:rPr lang="cs-CZ" dirty="0" smtClean="0"/>
              <a:t>Lenka 	</a:t>
            </a:r>
            <a:r>
              <a:rPr lang="cs-CZ" dirty="0" smtClean="0">
                <a:solidFill>
                  <a:srgbClr val="FF0000"/>
                </a:solidFill>
              </a:rPr>
              <a:t>22:10</a:t>
            </a:r>
          </a:p>
          <a:p>
            <a:r>
              <a:rPr lang="cs-CZ" dirty="0" smtClean="0"/>
              <a:t>Prokop 	</a:t>
            </a:r>
            <a:r>
              <a:rPr lang="cs-CZ" dirty="0" smtClean="0">
                <a:solidFill>
                  <a:srgbClr val="FF0000"/>
                </a:solidFill>
              </a:rPr>
              <a:t>16:18</a:t>
            </a:r>
          </a:p>
          <a:p>
            <a:r>
              <a:rPr lang="cs-CZ" dirty="0" smtClean="0"/>
              <a:t>Michal 	</a:t>
            </a:r>
            <a:r>
              <a:rPr lang="cs-CZ" dirty="0" smtClean="0">
                <a:solidFill>
                  <a:srgbClr val="FF0000"/>
                </a:solidFill>
              </a:rPr>
              <a:t>19:06</a:t>
            </a:r>
          </a:p>
          <a:p>
            <a:r>
              <a:rPr lang="cs-CZ" dirty="0" smtClean="0"/>
              <a:t>Monika 	</a:t>
            </a:r>
            <a:r>
              <a:rPr lang="cs-CZ" dirty="0" smtClean="0">
                <a:solidFill>
                  <a:srgbClr val="FF0000"/>
                </a:solidFill>
              </a:rPr>
              <a:t>17:38</a:t>
            </a:r>
          </a:p>
          <a:p>
            <a:r>
              <a:rPr lang="cs-CZ" dirty="0" smtClean="0"/>
              <a:t>Katka 	</a:t>
            </a:r>
            <a:r>
              <a:rPr lang="cs-CZ" dirty="0" smtClean="0">
                <a:solidFill>
                  <a:srgbClr val="FF0000"/>
                </a:solidFill>
              </a:rPr>
              <a:t>14:43</a:t>
            </a:r>
          </a:p>
          <a:p>
            <a:r>
              <a:rPr lang="cs-CZ" dirty="0" smtClean="0"/>
              <a:t>Simona 	</a:t>
            </a:r>
            <a:r>
              <a:rPr lang="cs-CZ" dirty="0" smtClean="0">
                <a:solidFill>
                  <a:srgbClr val="FF0000"/>
                </a:solidFill>
              </a:rPr>
              <a:t>12:40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2857496"/>
            <a:ext cx="8143932" cy="1323439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000" dirty="0" smtClean="0"/>
              <a:t>Jana je __________</a:t>
            </a:r>
          </a:p>
          <a:p>
            <a:r>
              <a:rPr lang="cs-CZ" sz="2000" dirty="0" smtClean="0"/>
              <a:t>Honza je __________</a:t>
            </a:r>
          </a:p>
          <a:p>
            <a:r>
              <a:rPr lang="cs-CZ" sz="2000" dirty="0" smtClean="0"/>
              <a:t>Lenka je __________</a:t>
            </a:r>
          </a:p>
          <a:p>
            <a:r>
              <a:rPr lang="cs-CZ" sz="2000" dirty="0" smtClean="0"/>
              <a:t>Prokop je __________</a:t>
            </a:r>
          </a:p>
          <a:p>
            <a:r>
              <a:rPr lang="cs-CZ" sz="2000" dirty="0" smtClean="0"/>
              <a:t>Michal je __________</a:t>
            </a:r>
          </a:p>
          <a:p>
            <a:r>
              <a:rPr lang="cs-CZ" sz="2000" dirty="0" smtClean="0"/>
              <a:t>Monika je __________</a:t>
            </a:r>
          </a:p>
          <a:p>
            <a:r>
              <a:rPr lang="cs-CZ" sz="2000" dirty="0" smtClean="0"/>
              <a:t>Katka je __________</a:t>
            </a:r>
          </a:p>
          <a:p>
            <a:r>
              <a:rPr lang="cs-CZ" sz="2000" dirty="0" smtClean="0"/>
              <a:t>Simona je __________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4857760"/>
            <a:ext cx="814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První tři postupují do dalšího kola. Kdo z dětí postoupil? </a:t>
            </a:r>
          </a:p>
          <a:p>
            <a:r>
              <a:rPr lang="cs-CZ" dirty="0" smtClean="0"/>
              <a:t>1.</a:t>
            </a:r>
          </a:p>
          <a:p>
            <a:r>
              <a:rPr lang="cs-CZ" dirty="0" smtClean="0"/>
              <a:t>2.</a:t>
            </a:r>
          </a:p>
          <a:p>
            <a:r>
              <a:rPr lang="cs-CZ" dirty="0" smtClean="0"/>
              <a:t>3.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000760" y="3786190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57356" y="314324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285749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322" y="350043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71670" y="378619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2198" y="3143248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72198" y="285749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00232" y="350043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786" y="5143512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Simona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5786" y="542926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Honza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5786" y="571501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Jana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85786" y="1285860"/>
          <a:ext cx="8143932" cy="5357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85728"/>
            <a:ext cx="7498080" cy="1143000"/>
          </a:xfrm>
        </p:spPr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857364"/>
            <a:ext cx="7500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=%C4%8D%C3%</a:t>
            </a:r>
            <a:r>
              <a:rPr lang="cs-CZ" sz="1200" dirty="0" err="1" smtClean="0"/>
              <a:t>ADslice</a:t>
            </a:r>
            <a:r>
              <a:rPr lang="cs-CZ" sz="1200" dirty="0" smtClean="0"/>
              <a:t>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:MC900237283|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128</TotalTime>
  <Words>322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Číslovky </vt:lpstr>
      <vt:lpstr>Doplň správnou číslovku </vt:lpstr>
      <vt:lpstr>Použij číslovky podle obrázku </vt:lpstr>
      <vt:lpstr>Najdi ukryté číslovky </vt:lpstr>
      <vt:lpstr>Napiš pořadí ve kterém děti přijely do cíle</vt:lpstr>
      <vt:lpstr>ANOTACE</vt:lpstr>
      <vt:lpstr>Obrázky použité z: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root</cp:lastModifiedBy>
  <cp:revision>16</cp:revision>
  <dcterms:created xsi:type="dcterms:W3CDTF">2012-08-21T18:57:10Z</dcterms:created>
  <dcterms:modified xsi:type="dcterms:W3CDTF">2013-06-17T07:22:22Z</dcterms:modified>
</cp:coreProperties>
</file>