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C63C96-14C4-4928-B704-BDAA4F986BA5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9163DD8-D01D-4BA4-8077-DAB5E395F649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AA5A73BB-DF6E-4BBC-8607-64E43B77F32B}" type="parTrans" cxnId="{8AE1FC7E-1E51-4E80-B262-BB4ECBA862F6}">
      <dgm:prSet/>
      <dgm:spPr/>
      <dgm:t>
        <a:bodyPr/>
        <a:lstStyle/>
        <a:p>
          <a:endParaRPr lang="cs-CZ"/>
        </a:p>
      </dgm:t>
    </dgm:pt>
    <dgm:pt modelId="{53A71790-D45C-4323-B7E3-42D86E18F6CE}" type="sibTrans" cxnId="{8AE1FC7E-1E51-4E80-B262-BB4ECBA862F6}">
      <dgm:prSet/>
      <dgm:spPr/>
      <dgm:t>
        <a:bodyPr/>
        <a:lstStyle/>
        <a:p>
          <a:endParaRPr lang="cs-CZ"/>
        </a:p>
      </dgm:t>
    </dgm:pt>
    <dgm:pt modelId="{CCAC2A90-F943-4C25-870F-2C36D358BEF3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8CB83024-D735-4DD6-8A32-3398BC9CB6BF}" type="parTrans" cxnId="{01A28CA2-9E20-4AD8-AF07-B5263BE7CF84}">
      <dgm:prSet/>
      <dgm:spPr/>
      <dgm:t>
        <a:bodyPr/>
        <a:lstStyle/>
        <a:p>
          <a:endParaRPr lang="cs-CZ"/>
        </a:p>
      </dgm:t>
    </dgm:pt>
    <dgm:pt modelId="{EFBE02F2-5676-4A35-B297-08880AF105FA}" type="sibTrans" cxnId="{01A28CA2-9E20-4AD8-AF07-B5263BE7CF84}">
      <dgm:prSet/>
      <dgm:spPr/>
      <dgm:t>
        <a:bodyPr/>
        <a:lstStyle/>
        <a:p>
          <a:endParaRPr lang="cs-CZ"/>
        </a:p>
      </dgm:t>
    </dgm:pt>
    <dgm:pt modelId="{3E5FE286-A9C1-416C-BAB4-32436EB44C3B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9953DEC3-723B-4072-BFF1-339FEE645314}" type="parTrans" cxnId="{550CDDD8-F456-49DC-9951-4A0DF9838422}">
      <dgm:prSet/>
      <dgm:spPr/>
      <dgm:t>
        <a:bodyPr/>
        <a:lstStyle/>
        <a:p>
          <a:endParaRPr lang="cs-CZ"/>
        </a:p>
      </dgm:t>
    </dgm:pt>
    <dgm:pt modelId="{26E4EED8-C60D-4121-840D-21EAAFE75BD4}" type="sibTrans" cxnId="{550CDDD8-F456-49DC-9951-4A0DF9838422}">
      <dgm:prSet/>
      <dgm:spPr/>
      <dgm:t>
        <a:bodyPr/>
        <a:lstStyle/>
        <a:p>
          <a:endParaRPr lang="cs-CZ"/>
        </a:p>
      </dgm:t>
    </dgm:pt>
    <dgm:pt modelId="{D3911D9F-C4F7-47C6-877E-3EA696A19EF0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22115F6C-0D71-4C51-9127-0B965548D65D}" type="parTrans" cxnId="{378B8083-2162-41D3-A31A-5C6148BFE7A8}">
      <dgm:prSet/>
      <dgm:spPr/>
      <dgm:t>
        <a:bodyPr/>
        <a:lstStyle/>
        <a:p>
          <a:endParaRPr lang="cs-CZ"/>
        </a:p>
      </dgm:t>
    </dgm:pt>
    <dgm:pt modelId="{13ECC59F-0A18-443C-8C2E-49D56B5FE137}" type="sibTrans" cxnId="{378B8083-2162-41D3-A31A-5C6148BFE7A8}">
      <dgm:prSet/>
      <dgm:spPr/>
      <dgm:t>
        <a:bodyPr/>
        <a:lstStyle/>
        <a:p>
          <a:endParaRPr lang="cs-CZ"/>
        </a:p>
      </dgm:t>
    </dgm:pt>
    <dgm:pt modelId="{98005DE9-82D2-4E44-9E74-C8B885154D94}">
      <dgm:prSet phldrT="[Text]"/>
      <dgm:spPr/>
      <dgm:t>
        <a:bodyPr/>
        <a:lstStyle/>
        <a:p>
          <a:r>
            <a:rPr lang="cs-CZ" dirty="0" smtClean="0"/>
            <a:t>Děti podle otázky dopisují příslovce do vět</a:t>
          </a:r>
          <a:endParaRPr lang="cs-CZ" dirty="0"/>
        </a:p>
      </dgm:t>
    </dgm:pt>
    <dgm:pt modelId="{730EF7CF-4A96-4BF6-B270-63815AB015A2}" type="parTrans" cxnId="{C53A5E96-9A2A-45F9-A80B-865AC95079AF}">
      <dgm:prSet/>
      <dgm:spPr/>
      <dgm:t>
        <a:bodyPr/>
        <a:lstStyle/>
        <a:p>
          <a:endParaRPr lang="cs-CZ"/>
        </a:p>
      </dgm:t>
    </dgm:pt>
    <dgm:pt modelId="{97D54F6F-6256-449C-B90D-FC2E7B9B9B7C}" type="sibTrans" cxnId="{C53A5E96-9A2A-45F9-A80B-865AC95079AF}">
      <dgm:prSet/>
      <dgm:spPr/>
      <dgm:t>
        <a:bodyPr/>
        <a:lstStyle/>
        <a:p>
          <a:endParaRPr lang="cs-CZ"/>
        </a:p>
      </dgm:t>
    </dgm:pt>
    <dgm:pt modelId="{5A033BA5-88A2-4A0D-89C9-B891A8649731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47AC9D44-A040-4B71-A5B3-540607EF82B1}" type="parTrans" cxnId="{E4575A84-7838-4B74-8D81-E7890499E28F}">
      <dgm:prSet/>
      <dgm:spPr/>
      <dgm:t>
        <a:bodyPr/>
        <a:lstStyle/>
        <a:p>
          <a:endParaRPr lang="cs-CZ"/>
        </a:p>
      </dgm:t>
    </dgm:pt>
    <dgm:pt modelId="{01C00623-F034-415E-BF42-41C23C893FCB}" type="sibTrans" cxnId="{E4575A84-7838-4B74-8D81-E7890499E28F}">
      <dgm:prSet/>
      <dgm:spPr/>
      <dgm:t>
        <a:bodyPr/>
        <a:lstStyle/>
        <a:p>
          <a:endParaRPr lang="cs-CZ"/>
        </a:p>
      </dgm:t>
    </dgm:pt>
    <dgm:pt modelId="{2C21526E-C88F-4D50-B691-1D5A272CCD1F}">
      <dgm:prSet phldrT="[Text]"/>
      <dgm:spPr/>
      <dgm:t>
        <a:bodyPr/>
        <a:lstStyle/>
        <a:p>
          <a:r>
            <a:rPr lang="cs-CZ" dirty="0" smtClean="0"/>
            <a:t>Téma</a:t>
          </a:r>
          <a:endParaRPr lang="cs-CZ" dirty="0"/>
        </a:p>
      </dgm:t>
    </dgm:pt>
    <dgm:pt modelId="{AB5701BB-1A6F-4A07-A839-C67D50EE7956}" type="parTrans" cxnId="{F29BCA57-3132-4D2A-86D4-8536DA4D1760}">
      <dgm:prSet/>
      <dgm:spPr/>
      <dgm:t>
        <a:bodyPr/>
        <a:lstStyle/>
        <a:p>
          <a:endParaRPr lang="cs-CZ"/>
        </a:p>
      </dgm:t>
    </dgm:pt>
    <dgm:pt modelId="{02FB7706-793F-4652-952F-5D46157CC313}" type="sibTrans" cxnId="{F29BCA57-3132-4D2A-86D4-8536DA4D1760}">
      <dgm:prSet/>
      <dgm:spPr/>
      <dgm:t>
        <a:bodyPr/>
        <a:lstStyle/>
        <a:p>
          <a:endParaRPr lang="cs-CZ"/>
        </a:p>
      </dgm:t>
    </dgm:pt>
    <dgm:pt modelId="{A7AC00DA-CBF1-4D47-AFC3-061375D22B94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0059EADE-F225-4DB9-AD4A-9ABC458C0D02}" type="parTrans" cxnId="{853E3575-1B5F-4E85-B61E-44DE5C20492A}">
      <dgm:prSet/>
      <dgm:spPr/>
      <dgm:t>
        <a:bodyPr/>
        <a:lstStyle/>
        <a:p>
          <a:endParaRPr lang="cs-CZ"/>
        </a:p>
      </dgm:t>
    </dgm:pt>
    <dgm:pt modelId="{FF99C870-8578-49B7-915F-3873A9B88811}" type="sibTrans" cxnId="{853E3575-1B5F-4E85-B61E-44DE5C20492A}">
      <dgm:prSet/>
      <dgm:spPr/>
      <dgm:t>
        <a:bodyPr/>
        <a:lstStyle/>
        <a:p>
          <a:endParaRPr lang="cs-CZ"/>
        </a:p>
      </dgm:t>
    </dgm:pt>
    <dgm:pt modelId="{2E0821B2-8DE3-4BE6-8770-2CCEF22D18CF}">
      <dgm:prSet phldrT="[Text]"/>
      <dgm:spPr/>
      <dgm:t>
        <a:bodyPr/>
        <a:lstStyle/>
        <a:p>
          <a:r>
            <a:rPr lang="cs-CZ" dirty="0" smtClean="0"/>
            <a:t>Představení tématu</a:t>
          </a:r>
          <a:endParaRPr lang="cs-CZ" dirty="0"/>
        </a:p>
      </dgm:t>
    </dgm:pt>
    <dgm:pt modelId="{BC07D4CC-24BC-48A1-8615-A764DD9B120A}" type="parTrans" cxnId="{A16EC1C3-3DCC-41CA-AEDD-5FABE5C8668F}">
      <dgm:prSet/>
      <dgm:spPr/>
      <dgm:t>
        <a:bodyPr/>
        <a:lstStyle/>
        <a:p>
          <a:endParaRPr lang="cs-CZ"/>
        </a:p>
      </dgm:t>
    </dgm:pt>
    <dgm:pt modelId="{CEB08154-EC6A-435D-B754-DD68A45F35AB}" type="sibTrans" cxnId="{A16EC1C3-3DCC-41CA-AEDD-5FABE5C8668F}">
      <dgm:prSet/>
      <dgm:spPr/>
      <dgm:t>
        <a:bodyPr/>
        <a:lstStyle/>
        <a:p>
          <a:endParaRPr lang="cs-CZ"/>
        </a:p>
      </dgm:t>
    </dgm:pt>
    <dgm:pt modelId="{3DE84F97-B75B-4BF7-8E65-ECE195B4A707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426523AC-F9C6-42BC-8FCF-3B8F58EEB9D6}" type="parTrans" cxnId="{F8F9E68D-190B-4EF8-A665-77852D5C995E}">
      <dgm:prSet/>
      <dgm:spPr/>
      <dgm:t>
        <a:bodyPr/>
        <a:lstStyle/>
        <a:p>
          <a:endParaRPr lang="cs-CZ"/>
        </a:p>
      </dgm:t>
    </dgm:pt>
    <dgm:pt modelId="{8BFFE32F-3FD1-4F40-B6E2-C3F8AE19BE1D}" type="sibTrans" cxnId="{F8F9E68D-190B-4EF8-A665-77852D5C995E}">
      <dgm:prSet/>
      <dgm:spPr/>
      <dgm:t>
        <a:bodyPr/>
        <a:lstStyle/>
        <a:p>
          <a:endParaRPr lang="cs-CZ"/>
        </a:p>
      </dgm:t>
    </dgm:pt>
    <dgm:pt modelId="{B297E91B-D4DB-4B76-9001-8E28DC5FD177}">
      <dgm:prSet phldrT="[Text]"/>
      <dgm:spPr/>
      <dgm:t>
        <a:bodyPr/>
        <a:lstStyle/>
        <a:p>
          <a:r>
            <a:rPr lang="cs-CZ" dirty="0" smtClean="0"/>
            <a:t>Děti rozdělují příslovce podle otázek jak se na ně ptáme</a:t>
          </a:r>
          <a:endParaRPr lang="cs-CZ" dirty="0"/>
        </a:p>
      </dgm:t>
    </dgm:pt>
    <dgm:pt modelId="{1162DE63-424D-44AC-BA51-51135A2D4482}" type="parTrans" cxnId="{AB1C53FB-3CD9-455C-814D-6A0B3513E391}">
      <dgm:prSet/>
      <dgm:spPr/>
      <dgm:t>
        <a:bodyPr/>
        <a:lstStyle/>
        <a:p>
          <a:endParaRPr lang="cs-CZ"/>
        </a:p>
      </dgm:t>
    </dgm:pt>
    <dgm:pt modelId="{E72BD2AB-7545-4543-962D-76D0369E41B5}" type="sibTrans" cxnId="{AB1C53FB-3CD9-455C-814D-6A0B3513E391}">
      <dgm:prSet/>
      <dgm:spPr/>
      <dgm:t>
        <a:bodyPr/>
        <a:lstStyle/>
        <a:p>
          <a:endParaRPr lang="cs-CZ"/>
        </a:p>
      </dgm:t>
    </dgm:pt>
    <dgm:pt modelId="{F639A249-2205-4EA6-8B2A-5F696E0685A5}">
      <dgm:prSet phldrT="[Text]"/>
      <dgm:spPr/>
      <dgm:t>
        <a:bodyPr/>
        <a:lstStyle/>
        <a:p>
          <a:r>
            <a:rPr lang="cs-CZ" dirty="0" smtClean="0"/>
            <a:t>Pro kontrolu se na kliknutí postupně přiřazují k otázkám</a:t>
          </a:r>
          <a:endParaRPr lang="cs-CZ" dirty="0"/>
        </a:p>
      </dgm:t>
    </dgm:pt>
    <dgm:pt modelId="{48965CA7-74B7-4372-9021-B3732F1E76F5}" type="parTrans" cxnId="{7EB388BC-5A80-4F5E-AAA4-E9C1B1CE9964}">
      <dgm:prSet/>
      <dgm:spPr/>
      <dgm:t>
        <a:bodyPr/>
        <a:lstStyle/>
        <a:p>
          <a:endParaRPr lang="cs-CZ"/>
        </a:p>
      </dgm:t>
    </dgm:pt>
    <dgm:pt modelId="{7F2E6C06-CF53-4BEB-821D-406805F16859}" type="sibTrans" cxnId="{7EB388BC-5A80-4F5E-AAA4-E9C1B1CE9964}">
      <dgm:prSet/>
      <dgm:spPr/>
      <dgm:t>
        <a:bodyPr/>
        <a:lstStyle/>
        <a:p>
          <a:endParaRPr lang="cs-CZ"/>
        </a:p>
      </dgm:t>
    </dgm:pt>
    <dgm:pt modelId="{AEDA16FA-5752-4272-922C-FFC61943C9D4}">
      <dgm:prSet phldrT="[Text]"/>
      <dgm:spPr/>
      <dgm:t>
        <a:bodyPr/>
        <a:lstStyle/>
        <a:p>
          <a:r>
            <a:rPr lang="cs-CZ" dirty="0" smtClean="0"/>
            <a:t>Kontrola je na učiteli (více možností)</a:t>
          </a:r>
          <a:endParaRPr lang="cs-CZ" dirty="0"/>
        </a:p>
      </dgm:t>
    </dgm:pt>
    <dgm:pt modelId="{AB9C4D21-C44D-47CC-9CAB-913EC06A421C}" type="parTrans" cxnId="{D1EEEC6D-9B40-459B-96A6-B50AF80F6CAA}">
      <dgm:prSet/>
      <dgm:spPr/>
      <dgm:t>
        <a:bodyPr/>
        <a:lstStyle/>
        <a:p>
          <a:endParaRPr lang="cs-CZ"/>
        </a:p>
      </dgm:t>
    </dgm:pt>
    <dgm:pt modelId="{3AD1872D-0537-4AD0-9F1A-250DCA46E04B}" type="sibTrans" cxnId="{D1EEEC6D-9B40-459B-96A6-B50AF80F6CAA}">
      <dgm:prSet/>
      <dgm:spPr/>
      <dgm:t>
        <a:bodyPr/>
        <a:lstStyle/>
        <a:p>
          <a:endParaRPr lang="cs-CZ"/>
        </a:p>
      </dgm:t>
    </dgm:pt>
    <dgm:pt modelId="{B56EFCA3-83F8-4BAC-952D-85EB0EBE1AEB}">
      <dgm:prSet phldrT="[Text]"/>
      <dgm:spPr/>
      <dgm:t>
        <a:bodyPr/>
        <a:lstStyle/>
        <a:p>
          <a:r>
            <a:rPr lang="cs-CZ" dirty="0" smtClean="0"/>
            <a:t>Děti z přídavných jmen dělají příslovce</a:t>
          </a:r>
          <a:endParaRPr lang="cs-CZ" dirty="0"/>
        </a:p>
      </dgm:t>
    </dgm:pt>
    <dgm:pt modelId="{9B15F577-4F0C-4440-9C4D-136646582156}" type="parTrans" cxnId="{0B95F3B7-DC87-4AFC-A547-520152E69487}">
      <dgm:prSet/>
      <dgm:spPr/>
      <dgm:t>
        <a:bodyPr/>
        <a:lstStyle/>
        <a:p>
          <a:endParaRPr lang="cs-CZ"/>
        </a:p>
      </dgm:t>
    </dgm:pt>
    <dgm:pt modelId="{A3B9F861-EE1A-4497-9ED7-5DB366869FAA}" type="sibTrans" cxnId="{0B95F3B7-DC87-4AFC-A547-520152E69487}">
      <dgm:prSet/>
      <dgm:spPr/>
      <dgm:t>
        <a:bodyPr/>
        <a:lstStyle/>
        <a:p>
          <a:endParaRPr lang="cs-CZ"/>
        </a:p>
      </dgm:t>
    </dgm:pt>
    <dgm:pt modelId="{1699E8B0-5824-49EA-B9D0-88814F640CE8}">
      <dgm:prSet phldrT="[Text]"/>
      <dgm:spPr/>
      <dgm:t>
        <a:bodyPr/>
        <a:lstStyle/>
        <a:p>
          <a:r>
            <a:rPr lang="cs-CZ" dirty="0" smtClean="0"/>
            <a:t>Po kliknutí se objeví správné odpovědi</a:t>
          </a:r>
          <a:endParaRPr lang="cs-CZ" dirty="0"/>
        </a:p>
      </dgm:t>
    </dgm:pt>
    <dgm:pt modelId="{F9D3FC8F-728C-4D0A-85DF-D1725E0C2BA5}" type="parTrans" cxnId="{0DEDE238-043A-4BFD-BCD3-1A5A06ADF211}">
      <dgm:prSet/>
      <dgm:spPr/>
      <dgm:t>
        <a:bodyPr/>
        <a:lstStyle/>
        <a:p>
          <a:endParaRPr lang="cs-CZ"/>
        </a:p>
      </dgm:t>
    </dgm:pt>
    <dgm:pt modelId="{A70CD6D3-D950-43DC-AABF-58EA32CCFB90}" type="sibTrans" cxnId="{0DEDE238-043A-4BFD-BCD3-1A5A06ADF211}">
      <dgm:prSet/>
      <dgm:spPr/>
      <dgm:t>
        <a:bodyPr/>
        <a:lstStyle/>
        <a:p>
          <a:endParaRPr lang="cs-CZ"/>
        </a:p>
      </dgm:t>
    </dgm:pt>
    <dgm:pt modelId="{DA191C8B-F1B5-4C91-9651-4BE45864859E}" type="pres">
      <dgm:prSet presAssocID="{0EC63C96-14C4-4928-B704-BDAA4F986BA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906C07-E38B-494A-A930-253DA0521E71}" type="pres">
      <dgm:prSet presAssocID="{89163DD8-D01D-4BA4-8077-DAB5E395F649}" presName="linNode" presStyleCnt="0"/>
      <dgm:spPr/>
    </dgm:pt>
    <dgm:pt modelId="{51AD5DF9-CB94-4B01-B2E0-69DD23203775}" type="pres">
      <dgm:prSet presAssocID="{89163DD8-D01D-4BA4-8077-DAB5E395F649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74B0A9-89B4-4821-86C0-C69906D7DF22}" type="pres">
      <dgm:prSet presAssocID="{89163DD8-D01D-4BA4-8077-DAB5E395F649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EB32A8-8FA4-44E6-80B2-75D028EF8B0D}" type="pres">
      <dgm:prSet presAssocID="{53A71790-D45C-4323-B7E3-42D86E18F6CE}" presName="sp" presStyleCnt="0"/>
      <dgm:spPr/>
    </dgm:pt>
    <dgm:pt modelId="{10FF5390-D85A-4793-A75F-12219A60D510}" type="pres">
      <dgm:prSet presAssocID="{3E5FE286-A9C1-416C-BAB4-32436EB44C3B}" presName="linNode" presStyleCnt="0"/>
      <dgm:spPr/>
    </dgm:pt>
    <dgm:pt modelId="{66333E2E-4AF4-4BD5-97E9-173613F1012A}" type="pres">
      <dgm:prSet presAssocID="{3E5FE286-A9C1-416C-BAB4-32436EB44C3B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F6DD11-3F67-47AA-977E-4A232212E2C0}" type="pres">
      <dgm:prSet presAssocID="{3E5FE286-A9C1-416C-BAB4-32436EB44C3B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43A26B-558D-4BFE-8E71-669CADA67F90}" type="pres">
      <dgm:prSet presAssocID="{26E4EED8-C60D-4121-840D-21EAAFE75BD4}" presName="sp" presStyleCnt="0"/>
      <dgm:spPr/>
    </dgm:pt>
    <dgm:pt modelId="{89033626-FD28-4DFD-9ECF-80234B8BF93C}" type="pres">
      <dgm:prSet presAssocID="{A7AC00DA-CBF1-4D47-AFC3-061375D22B94}" presName="linNode" presStyleCnt="0"/>
      <dgm:spPr/>
    </dgm:pt>
    <dgm:pt modelId="{02534454-EEB1-4042-86DB-F09164679945}" type="pres">
      <dgm:prSet presAssocID="{A7AC00DA-CBF1-4D47-AFC3-061375D22B94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4D7450-879C-46D9-BCD5-A9F149DF0DAE}" type="pres">
      <dgm:prSet presAssocID="{A7AC00DA-CBF1-4D47-AFC3-061375D22B94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39D2B8-4B1C-41B5-BC7E-B5030F4D4566}" type="pres">
      <dgm:prSet presAssocID="{FF99C870-8578-49B7-915F-3873A9B88811}" presName="sp" presStyleCnt="0"/>
      <dgm:spPr/>
    </dgm:pt>
    <dgm:pt modelId="{9A01E8B6-7053-44B6-80AE-1C329AC09549}" type="pres">
      <dgm:prSet presAssocID="{3DE84F97-B75B-4BF7-8E65-ECE195B4A707}" presName="linNode" presStyleCnt="0"/>
      <dgm:spPr/>
    </dgm:pt>
    <dgm:pt modelId="{FD3700B0-08FF-4F83-84CD-E7E0EE56CD7D}" type="pres">
      <dgm:prSet presAssocID="{3DE84F97-B75B-4BF7-8E65-ECE195B4A707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37FD70-71D6-4B05-95B5-A8127F7B5554}" type="pres">
      <dgm:prSet presAssocID="{3DE84F97-B75B-4BF7-8E65-ECE195B4A707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C731C4-4AB5-46F8-B9F8-3A43CC544D9F}" type="pres">
      <dgm:prSet presAssocID="{8BFFE32F-3FD1-4F40-B6E2-C3F8AE19BE1D}" presName="sp" presStyleCnt="0"/>
      <dgm:spPr/>
    </dgm:pt>
    <dgm:pt modelId="{50857613-4D74-44A8-9C2F-EE41C311FBE8}" type="pres">
      <dgm:prSet presAssocID="{D3911D9F-C4F7-47C6-877E-3EA696A19EF0}" presName="linNode" presStyleCnt="0"/>
      <dgm:spPr/>
    </dgm:pt>
    <dgm:pt modelId="{EFB3A93A-902F-4CAF-8E9F-74B0EA4EE7F7}" type="pres">
      <dgm:prSet presAssocID="{D3911D9F-C4F7-47C6-877E-3EA696A19EF0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419EE-EDF2-48E9-8C23-C962826B9976}" type="pres">
      <dgm:prSet presAssocID="{D3911D9F-C4F7-47C6-877E-3EA696A19EF0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B2E62F-15D9-46F7-9A90-DE0C764EF1BD}" type="pres">
      <dgm:prSet presAssocID="{13ECC59F-0A18-443C-8C2E-49D56B5FE137}" presName="sp" presStyleCnt="0"/>
      <dgm:spPr/>
    </dgm:pt>
    <dgm:pt modelId="{BA2C4FF1-7623-4FF4-9892-9070ECE51EF7}" type="pres">
      <dgm:prSet presAssocID="{5A033BA5-88A2-4A0D-89C9-B891A8649731}" presName="linNode" presStyleCnt="0"/>
      <dgm:spPr/>
    </dgm:pt>
    <dgm:pt modelId="{04606DED-EC88-4E63-B126-73395B402361}" type="pres">
      <dgm:prSet presAssocID="{5A033BA5-88A2-4A0D-89C9-B891A8649731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3E710B-3828-4F55-A284-AD6BE4276B25}" type="pres">
      <dgm:prSet presAssocID="{5A033BA5-88A2-4A0D-89C9-B891A8649731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4CB783-C810-4CA5-80F6-320281FD0C58}" type="presOf" srcId="{CCAC2A90-F943-4C25-870F-2C36D358BEF3}" destId="{B574B0A9-89B4-4821-86C0-C69906D7DF22}" srcOrd="0" destOrd="0" presId="urn:microsoft.com/office/officeart/2005/8/layout/vList5"/>
    <dgm:cxn modelId="{853E3575-1B5F-4E85-B61E-44DE5C20492A}" srcId="{0EC63C96-14C4-4928-B704-BDAA4F986BA5}" destId="{A7AC00DA-CBF1-4D47-AFC3-061375D22B94}" srcOrd="2" destOrd="0" parTransId="{0059EADE-F225-4DB9-AD4A-9ABC458C0D02}" sibTransId="{FF99C870-8578-49B7-915F-3873A9B88811}"/>
    <dgm:cxn modelId="{7821A2F8-4382-43E4-BDBF-B6D8062A212C}" type="presOf" srcId="{F639A249-2205-4EA6-8B2A-5F696E0685A5}" destId="{4337FD70-71D6-4B05-95B5-A8127F7B5554}" srcOrd="0" destOrd="1" presId="urn:microsoft.com/office/officeart/2005/8/layout/vList5"/>
    <dgm:cxn modelId="{0B95F3B7-DC87-4AFC-A547-520152E69487}" srcId="{5A033BA5-88A2-4A0D-89C9-B891A8649731}" destId="{B56EFCA3-83F8-4BAC-952D-85EB0EBE1AEB}" srcOrd="0" destOrd="0" parTransId="{9B15F577-4F0C-4440-9C4D-136646582156}" sibTransId="{A3B9F861-EE1A-4497-9ED7-5DB366869FAA}"/>
    <dgm:cxn modelId="{5A28CE94-C7DB-47FE-BD09-F344C5855910}" type="presOf" srcId="{0EC63C96-14C4-4928-B704-BDAA4F986BA5}" destId="{DA191C8B-F1B5-4C91-9651-4BE45864859E}" srcOrd="0" destOrd="0" presId="urn:microsoft.com/office/officeart/2005/8/layout/vList5"/>
    <dgm:cxn modelId="{E079412E-52AB-428B-9DF7-359C53ED13B4}" type="presOf" srcId="{5A033BA5-88A2-4A0D-89C9-B891A8649731}" destId="{04606DED-EC88-4E63-B126-73395B402361}" srcOrd="0" destOrd="0" presId="urn:microsoft.com/office/officeart/2005/8/layout/vList5"/>
    <dgm:cxn modelId="{378B8083-2162-41D3-A31A-5C6148BFE7A8}" srcId="{0EC63C96-14C4-4928-B704-BDAA4F986BA5}" destId="{D3911D9F-C4F7-47C6-877E-3EA696A19EF0}" srcOrd="4" destOrd="0" parTransId="{22115F6C-0D71-4C51-9127-0B965548D65D}" sibTransId="{13ECC59F-0A18-443C-8C2E-49D56B5FE137}"/>
    <dgm:cxn modelId="{7BE84BFC-DF87-4C30-AD26-CBE806934725}" type="presOf" srcId="{AEDA16FA-5752-4272-922C-FFC61943C9D4}" destId="{315419EE-EDF2-48E9-8C23-C962826B9976}" srcOrd="0" destOrd="1" presId="urn:microsoft.com/office/officeart/2005/8/layout/vList5"/>
    <dgm:cxn modelId="{D1EEEC6D-9B40-459B-96A6-B50AF80F6CAA}" srcId="{D3911D9F-C4F7-47C6-877E-3EA696A19EF0}" destId="{AEDA16FA-5752-4272-922C-FFC61943C9D4}" srcOrd="1" destOrd="0" parTransId="{AB9C4D21-C44D-47CC-9CAB-913EC06A421C}" sibTransId="{3AD1872D-0537-4AD0-9F1A-250DCA46E04B}"/>
    <dgm:cxn modelId="{4ACAF731-5D0D-4234-BEF3-2771CA88A9BE}" type="presOf" srcId="{2C21526E-C88F-4D50-B691-1D5A272CCD1F}" destId="{8BF6DD11-3F67-47AA-977E-4A232212E2C0}" srcOrd="0" destOrd="0" presId="urn:microsoft.com/office/officeart/2005/8/layout/vList5"/>
    <dgm:cxn modelId="{0DEDE238-043A-4BFD-BCD3-1A5A06ADF211}" srcId="{5A033BA5-88A2-4A0D-89C9-B891A8649731}" destId="{1699E8B0-5824-49EA-B9D0-88814F640CE8}" srcOrd="1" destOrd="0" parTransId="{F9D3FC8F-728C-4D0A-85DF-D1725E0C2BA5}" sibTransId="{A70CD6D3-D950-43DC-AABF-58EA32CCFB90}"/>
    <dgm:cxn modelId="{E4575A84-7838-4B74-8D81-E7890499E28F}" srcId="{0EC63C96-14C4-4928-B704-BDAA4F986BA5}" destId="{5A033BA5-88A2-4A0D-89C9-B891A8649731}" srcOrd="5" destOrd="0" parTransId="{47AC9D44-A040-4B71-A5B3-540607EF82B1}" sibTransId="{01C00623-F034-415E-BF42-41C23C893FCB}"/>
    <dgm:cxn modelId="{5B38DB47-6298-41E0-8A95-EBF3C0BE8D4C}" type="presOf" srcId="{D3911D9F-C4F7-47C6-877E-3EA696A19EF0}" destId="{EFB3A93A-902F-4CAF-8E9F-74B0EA4EE7F7}" srcOrd="0" destOrd="0" presId="urn:microsoft.com/office/officeart/2005/8/layout/vList5"/>
    <dgm:cxn modelId="{F8F9E68D-190B-4EF8-A665-77852D5C995E}" srcId="{0EC63C96-14C4-4928-B704-BDAA4F986BA5}" destId="{3DE84F97-B75B-4BF7-8E65-ECE195B4A707}" srcOrd="3" destOrd="0" parTransId="{426523AC-F9C6-42BC-8FCF-3B8F58EEB9D6}" sibTransId="{8BFFE32F-3FD1-4F40-B6E2-C3F8AE19BE1D}"/>
    <dgm:cxn modelId="{A8F162BA-1D21-4CCA-BC45-6AC2F6A68E15}" type="presOf" srcId="{98005DE9-82D2-4E44-9E74-C8B885154D94}" destId="{315419EE-EDF2-48E9-8C23-C962826B9976}" srcOrd="0" destOrd="0" presId="urn:microsoft.com/office/officeart/2005/8/layout/vList5"/>
    <dgm:cxn modelId="{C53A5E96-9A2A-45F9-A80B-865AC95079AF}" srcId="{D3911D9F-C4F7-47C6-877E-3EA696A19EF0}" destId="{98005DE9-82D2-4E44-9E74-C8B885154D94}" srcOrd="0" destOrd="0" parTransId="{730EF7CF-4A96-4BF6-B270-63815AB015A2}" sibTransId="{97D54F6F-6256-449C-B90D-FC2E7B9B9B7C}"/>
    <dgm:cxn modelId="{7EB388BC-5A80-4F5E-AAA4-E9C1B1CE9964}" srcId="{3DE84F97-B75B-4BF7-8E65-ECE195B4A707}" destId="{F639A249-2205-4EA6-8B2A-5F696E0685A5}" srcOrd="1" destOrd="0" parTransId="{48965CA7-74B7-4372-9021-B3732F1E76F5}" sibTransId="{7F2E6C06-CF53-4BEB-821D-406805F16859}"/>
    <dgm:cxn modelId="{A73A51BC-E9D8-43CF-A802-BA156B425557}" type="presOf" srcId="{89163DD8-D01D-4BA4-8077-DAB5E395F649}" destId="{51AD5DF9-CB94-4B01-B2E0-69DD23203775}" srcOrd="0" destOrd="0" presId="urn:microsoft.com/office/officeart/2005/8/layout/vList5"/>
    <dgm:cxn modelId="{8AE1FC7E-1E51-4E80-B262-BB4ECBA862F6}" srcId="{0EC63C96-14C4-4928-B704-BDAA4F986BA5}" destId="{89163DD8-D01D-4BA4-8077-DAB5E395F649}" srcOrd="0" destOrd="0" parTransId="{AA5A73BB-DF6E-4BBC-8607-64E43B77F32B}" sibTransId="{53A71790-D45C-4323-B7E3-42D86E18F6CE}"/>
    <dgm:cxn modelId="{F898BD54-67AB-44C8-A06B-C083FB261D19}" type="presOf" srcId="{2E0821B2-8DE3-4BE6-8770-2CCEF22D18CF}" destId="{1E4D7450-879C-46D9-BCD5-A9F149DF0DAE}" srcOrd="0" destOrd="0" presId="urn:microsoft.com/office/officeart/2005/8/layout/vList5"/>
    <dgm:cxn modelId="{2529E548-168C-4743-A337-EE194FDBECBF}" type="presOf" srcId="{3E5FE286-A9C1-416C-BAB4-32436EB44C3B}" destId="{66333E2E-4AF4-4BD5-97E9-173613F1012A}" srcOrd="0" destOrd="0" presId="urn:microsoft.com/office/officeart/2005/8/layout/vList5"/>
    <dgm:cxn modelId="{AB1C53FB-3CD9-455C-814D-6A0B3513E391}" srcId="{3DE84F97-B75B-4BF7-8E65-ECE195B4A707}" destId="{B297E91B-D4DB-4B76-9001-8E28DC5FD177}" srcOrd="0" destOrd="0" parTransId="{1162DE63-424D-44AC-BA51-51135A2D4482}" sibTransId="{E72BD2AB-7545-4543-962D-76D0369E41B5}"/>
    <dgm:cxn modelId="{01A28CA2-9E20-4AD8-AF07-B5263BE7CF84}" srcId="{89163DD8-D01D-4BA4-8077-DAB5E395F649}" destId="{CCAC2A90-F943-4C25-870F-2C36D358BEF3}" srcOrd="0" destOrd="0" parTransId="{8CB83024-D735-4DD6-8A32-3398BC9CB6BF}" sibTransId="{EFBE02F2-5676-4A35-B297-08880AF105FA}"/>
    <dgm:cxn modelId="{62B62D7C-8846-4552-B309-07E95AC42ED5}" type="presOf" srcId="{B297E91B-D4DB-4B76-9001-8E28DC5FD177}" destId="{4337FD70-71D6-4B05-95B5-A8127F7B5554}" srcOrd="0" destOrd="0" presId="urn:microsoft.com/office/officeart/2005/8/layout/vList5"/>
    <dgm:cxn modelId="{F9E93F5F-A08D-4CD2-B9F9-E2392FFACBD1}" type="presOf" srcId="{1699E8B0-5824-49EA-B9D0-88814F640CE8}" destId="{E03E710B-3828-4F55-A284-AD6BE4276B25}" srcOrd="0" destOrd="1" presId="urn:microsoft.com/office/officeart/2005/8/layout/vList5"/>
    <dgm:cxn modelId="{A16EC1C3-3DCC-41CA-AEDD-5FABE5C8668F}" srcId="{A7AC00DA-CBF1-4D47-AFC3-061375D22B94}" destId="{2E0821B2-8DE3-4BE6-8770-2CCEF22D18CF}" srcOrd="0" destOrd="0" parTransId="{BC07D4CC-24BC-48A1-8615-A764DD9B120A}" sibTransId="{CEB08154-EC6A-435D-B754-DD68A45F35AB}"/>
    <dgm:cxn modelId="{F29BCA57-3132-4D2A-86D4-8536DA4D1760}" srcId="{3E5FE286-A9C1-416C-BAB4-32436EB44C3B}" destId="{2C21526E-C88F-4D50-B691-1D5A272CCD1F}" srcOrd="0" destOrd="0" parTransId="{AB5701BB-1A6F-4A07-A839-C67D50EE7956}" sibTransId="{02FB7706-793F-4652-952F-5D46157CC313}"/>
    <dgm:cxn modelId="{67DD6438-EB61-4BD2-AB34-2582E835D3B3}" type="presOf" srcId="{A7AC00DA-CBF1-4D47-AFC3-061375D22B94}" destId="{02534454-EEB1-4042-86DB-F09164679945}" srcOrd="0" destOrd="0" presId="urn:microsoft.com/office/officeart/2005/8/layout/vList5"/>
    <dgm:cxn modelId="{550CDDD8-F456-49DC-9951-4A0DF9838422}" srcId="{0EC63C96-14C4-4928-B704-BDAA4F986BA5}" destId="{3E5FE286-A9C1-416C-BAB4-32436EB44C3B}" srcOrd="1" destOrd="0" parTransId="{9953DEC3-723B-4072-BFF1-339FEE645314}" sibTransId="{26E4EED8-C60D-4121-840D-21EAAFE75BD4}"/>
    <dgm:cxn modelId="{E22E1F6B-0792-48EB-A654-4F70E8CB776A}" type="presOf" srcId="{B56EFCA3-83F8-4BAC-952D-85EB0EBE1AEB}" destId="{E03E710B-3828-4F55-A284-AD6BE4276B25}" srcOrd="0" destOrd="0" presId="urn:microsoft.com/office/officeart/2005/8/layout/vList5"/>
    <dgm:cxn modelId="{67323260-E62E-4AAD-9E5B-E33CAA12B94C}" type="presOf" srcId="{3DE84F97-B75B-4BF7-8E65-ECE195B4A707}" destId="{FD3700B0-08FF-4F83-84CD-E7E0EE56CD7D}" srcOrd="0" destOrd="0" presId="urn:microsoft.com/office/officeart/2005/8/layout/vList5"/>
    <dgm:cxn modelId="{79345A17-F3B6-4CEA-BC05-57A939C87456}" type="presParOf" srcId="{DA191C8B-F1B5-4C91-9651-4BE45864859E}" destId="{4B906C07-E38B-494A-A930-253DA0521E71}" srcOrd="0" destOrd="0" presId="urn:microsoft.com/office/officeart/2005/8/layout/vList5"/>
    <dgm:cxn modelId="{87A53832-6714-418F-AE7F-F7C5D9912654}" type="presParOf" srcId="{4B906C07-E38B-494A-A930-253DA0521E71}" destId="{51AD5DF9-CB94-4B01-B2E0-69DD23203775}" srcOrd="0" destOrd="0" presId="urn:microsoft.com/office/officeart/2005/8/layout/vList5"/>
    <dgm:cxn modelId="{068D545F-860B-4A08-8183-323829E42291}" type="presParOf" srcId="{4B906C07-E38B-494A-A930-253DA0521E71}" destId="{B574B0A9-89B4-4821-86C0-C69906D7DF22}" srcOrd="1" destOrd="0" presId="urn:microsoft.com/office/officeart/2005/8/layout/vList5"/>
    <dgm:cxn modelId="{8140B508-1E73-420D-B762-C657B07B474D}" type="presParOf" srcId="{DA191C8B-F1B5-4C91-9651-4BE45864859E}" destId="{86EB32A8-8FA4-44E6-80B2-75D028EF8B0D}" srcOrd="1" destOrd="0" presId="urn:microsoft.com/office/officeart/2005/8/layout/vList5"/>
    <dgm:cxn modelId="{9A38F783-5393-4E8E-B0F7-3677502E2009}" type="presParOf" srcId="{DA191C8B-F1B5-4C91-9651-4BE45864859E}" destId="{10FF5390-D85A-4793-A75F-12219A60D510}" srcOrd="2" destOrd="0" presId="urn:microsoft.com/office/officeart/2005/8/layout/vList5"/>
    <dgm:cxn modelId="{DF9811A8-5B46-4FB6-811A-1C2C94739CA2}" type="presParOf" srcId="{10FF5390-D85A-4793-A75F-12219A60D510}" destId="{66333E2E-4AF4-4BD5-97E9-173613F1012A}" srcOrd="0" destOrd="0" presId="urn:microsoft.com/office/officeart/2005/8/layout/vList5"/>
    <dgm:cxn modelId="{67CFB426-FA91-44C7-A0CE-87D6EF9C54FB}" type="presParOf" srcId="{10FF5390-D85A-4793-A75F-12219A60D510}" destId="{8BF6DD11-3F67-47AA-977E-4A232212E2C0}" srcOrd="1" destOrd="0" presId="urn:microsoft.com/office/officeart/2005/8/layout/vList5"/>
    <dgm:cxn modelId="{CEC5B8C4-96BE-4E68-AA5C-D4F90CB3C397}" type="presParOf" srcId="{DA191C8B-F1B5-4C91-9651-4BE45864859E}" destId="{6343A26B-558D-4BFE-8E71-669CADA67F90}" srcOrd="3" destOrd="0" presId="urn:microsoft.com/office/officeart/2005/8/layout/vList5"/>
    <dgm:cxn modelId="{0E51B802-E84C-4D57-8EA8-BF35AB1AC678}" type="presParOf" srcId="{DA191C8B-F1B5-4C91-9651-4BE45864859E}" destId="{89033626-FD28-4DFD-9ECF-80234B8BF93C}" srcOrd="4" destOrd="0" presId="urn:microsoft.com/office/officeart/2005/8/layout/vList5"/>
    <dgm:cxn modelId="{4E6612C2-45E3-4259-A289-FED5573E96E2}" type="presParOf" srcId="{89033626-FD28-4DFD-9ECF-80234B8BF93C}" destId="{02534454-EEB1-4042-86DB-F09164679945}" srcOrd="0" destOrd="0" presId="urn:microsoft.com/office/officeart/2005/8/layout/vList5"/>
    <dgm:cxn modelId="{B7CD29DC-CA16-43D1-933F-F74157768894}" type="presParOf" srcId="{89033626-FD28-4DFD-9ECF-80234B8BF93C}" destId="{1E4D7450-879C-46D9-BCD5-A9F149DF0DAE}" srcOrd="1" destOrd="0" presId="urn:microsoft.com/office/officeart/2005/8/layout/vList5"/>
    <dgm:cxn modelId="{7123291D-0FB3-42B3-BD9A-8CA8A32F349C}" type="presParOf" srcId="{DA191C8B-F1B5-4C91-9651-4BE45864859E}" destId="{1439D2B8-4B1C-41B5-BC7E-B5030F4D4566}" srcOrd="5" destOrd="0" presId="urn:microsoft.com/office/officeart/2005/8/layout/vList5"/>
    <dgm:cxn modelId="{D7857229-0C03-4EC3-8DE2-7ADE13A77FEA}" type="presParOf" srcId="{DA191C8B-F1B5-4C91-9651-4BE45864859E}" destId="{9A01E8B6-7053-44B6-80AE-1C329AC09549}" srcOrd="6" destOrd="0" presId="urn:microsoft.com/office/officeart/2005/8/layout/vList5"/>
    <dgm:cxn modelId="{E9EBEFC1-3FAB-4E84-9D06-C7D5809EDB12}" type="presParOf" srcId="{9A01E8B6-7053-44B6-80AE-1C329AC09549}" destId="{FD3700B0-08FF-4F83-84CD-E7E0EE56CD7D}" srcOrd="0" destOrd="0" presId="urn:microsoft.com/office/officeart/2005/8/layout/vList5"/>
    <dgm:cxn modelId="{11EBFBD4-2DC4-4294-94E3-5AE0532D0FC8}" type="presParOf" srcId="{9A01E8B6-7053-44B6-80AE-1C329AC09549}" destId="{4337FD70-71D6-4B05-95B5-A8127F7B5554}" srcOrd="1" destOrd="0" presId="urn:microsoft.com/office/officeart/2005/8/layout/vList5"/>
    <dgm:cxn modelId="{72684A38-F43F-48D1-8789-007EEECB0849}" type="presParOf" srcId="{DA191C8B-F1B5-4C91-9651-4BE45864859E}" destId="{63C731C4-4AB5-46F8-B9F8-3A43CC544D9F}" srcOrd="7" destOrd="0" presId="urn:microsoft.com/office/officeart/2005/8/layout/vList5"/>
    <dgm:cxn modelId="{28F82FAB-B97F-41F8-9126-1F58AA939734}" type="presParOf" srcId="{DA191C8B-F1B5-4C91-9651-4BE45864859E}" destId="{50857613-4D74-44A8-9C2F-EE41C311FBE8}" srcOrd="8" destOrd="0" presId="urn:microsoft.com/office/officeart/2005/8/layout/vList5"/>
    <dgm:cxn modelId="{EEBA746E-19D9-4FC6-A9BE-DAB9F23A01A2}" type="presParOf" srcId="{50857613-4D74-44A8-9C2F-EE41C311FBE8}" destId="{EFB3A93A-902F-4CAF-8E9F-74B0EA4EE7F7}" srcOrd="0" destOrd="0" presId="urn:microsoft.com/office/officeart/2005/8/layout/vList5"/>
    <dgm:cxn modelId="{9D1266B4-5308-417C-969D-843E2E2C4F0E}" type="presParOf" srcId="{50857613-4D74-44A8-9C2F-EE41C311FBE8}" destId="{315419EE-EDF2-48E9-8C23-C962826B9976}" srcOrd="1" destOrd="0" presId="urn:microsoft.com/office/officeart/2005/8/layout/vList5"/>
    <dgm:cxn modelId="{11E28494-7D53-4CEE-BA0B-B9DD8C4C6BAF}" type="presParOf" srcId="{DA191C8B-F1B5-4C91-9651-4BE45864859E}" destId="{72B2E62F-15D9-46F7-9A90-DE0C764EF1BD}" srcOrd="9" destOrd="0" presId="urn:microsoft.com/office/officeart/2005/8/layout/vList5"/>
    <dgm:cxn modelId="{6C87E0C9-04FD-48A6-894A-F6B0A695E898}" type="presParOf" srcId="{DA191C8B-F1B5-4C91-9651-4BE45864859E}" destId="{BA2C4FF1-7623-4FF4-9892-9070ECE51EF7}" srcOrd="10" destOrd="0" presId="urn:microsoft.com/office/officeart/2005/8/layout/vList5"/>
    <dgm:cxn modelId="{B173A938-9990-4F98-AD2C-5E3E30DFFDB5}" type="presParOf" srcId="{BA2C4FF1-7623-4FF4-9892-9070ECE51EF7}" destId="{04606DED-EC88-4E63-B126-73395B402361}" srcOrd="0" destOrd="0" presId="urn:microsoft.com/office/officeart/2005/8/layout/vList5"/>
    <dgm:cxn modelId="{5A1A46E2-B5CB-48A3-AB66-9DD91CBCC67C}" type="presParOf" srcId="{BA2C4FF1-7623-4FF4-9892-9070ECE51EF7}" destId="{E03E710B-3828-4F55-A284-AD6BE4276B2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4B0A9-89B4-4821-86C0-C69906D7DF22}">
      <dsp:nvSpPr>
        <dsp:cNvPr id="0" name=""/>
        <dsp:cNvSpPr/>
      </dsp:nvSpPr>
      <dsp:spPr>
        <a:xfrm rot="5400000">
          <a:off x="5132187" y="-2211420"/>
          <a:ext cx="519906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úvod</a:t>
          </a:r>
          <a:endParaRPr lang="cs-CZ" sz="1400" kern="1200" dirty="0"/>
        </a:p>
      </dsp:txBody>
      <dsp:txXfrm rot="-5400000">
        <a:off x="2854663" y="91484"/>
        <a:ext cx="5049575" cy="469146"/>
      </dsp:txXfrm>
    </dsp:sp>
    <dsp:sp modelId="{51AD5DF9-CB94-4B01-B2E0-69DD23203775}">
      <dsp:nvSpPr>
        <dsp:cNvPr id="0" name=""/>
        <dsp:cNvSpPr/>
      </dsp:nvSpPr>
      <dsp:spPr>
        <a:xfrm>
          <a:off x="0" y="1116"/>
          <a:ext cx="2854662" cy="6498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 snímek</a:t>
          </a:r>
          <a:endParaRPr lang="cs-CZ" sz="2000" kern="1200" dirty="0"/>
        </a:p>
      </dsp:txBody>
      <dsp:txXfrm>
        <a:off x="31725" y="32841"/>
        <a:ext cx="2791212" cy="586432"/>
      </dsp:txXfrm>
    </dsp:sp>
    <dsp:sp modelId="{8BF6DD11-3F67-47AA-977E-4A232212E2C0}">
      <dsp:nvSpPr>
        <dsp:cNvPr id="0" name=""/>
        <dsp:cNvSpPr/>
      </dsp:nvSpPr>
      <dsp:spPr>
        <a:xfrm rot="5400000">
          <a:off x="5132187" y="-1529043"/>
          <a:ext cx="519906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Téma</a:t>
          </a:r>
          <a:endParaRPr lang="cs-CZ" sz="1400" kern="1200" dirty="0"/>
        </a:p>
      </dsp:txBody>
      <dsp:txXfrm rot="-5400000">
        <a:off x="2854663" y="773861"/>
        <a:ext cx="5049575" cy="469146"/>
      </dsp:txXfrm>
    </dsp:sp>
    <dsp:sp modelId="{66333E2E-4AF4-4BD5-97E9-173613F1012A}">
      <dsp:nvSpPr>
        <dsp:cNvPr id="0" name=""/>
        <dsp:cNvSpPr/>
      </dsp:nvSpPr>
      <dsp:spPr>
        <a:xfrm>
          <a:off x="0" y="683493"/>
          <a:ext cx="2854662" cy="6498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 Snímek</a:t>
          </a:r>
          <a:endParaRPr lang="cs-CZ" sz="2000" kern="1200" dirty="0"/>
        </a:p>
      </dsp:txBody>
      <dsp:txXfrm>
        <a:off x="31725" y="715218"/>
        <a:ext cx="2791212" cy="586432"/>
      </dsp:txXfrm>
    </dsp:sp>
    <dsp:sp modelId="{1E4D7450-879C-46D9-BCD5-A9F149DF0DAE}">
      <dsp:nvSpPr>
        <dsp:cNvPr id="0" name=""/>
        <dsp:cNvSpPr/>
      </dsp:nvSpPr>
      <dsp:spPr>
        <a:xfrm rot="5400000">
          <a:off x="5132187" y="-846666"/>
          <a:ext cx="519906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Představení tématu</a:t>
          </a:r>
          <a:endParaRPr lang="cs-CZ" sz="1400" kern="1200" dirty="0"/>
        </a:p>
      </dsp:txBody>
      <dsp:txXfrm rot="-5400000">
        <a:off x="2854663" y="1456238"/>
        <a:ext cx="5049575" cy="469146"/>
      </dsp:txXfrm>
    </dsp:sp>
    <dsp:sp modelId="{02534454-EEB1-4042-86DB-F09164679945}">
      <dsp:nvSpPr>
        <dsp:cNvPr id="0" name=""/>
        <dsp:cNvSpPr/>
      </dsp:nvSpPr>
      <dsp:spPr>
        <a:xfrm>
          <a:off x="0" y="1365870"/>
          <a:ext cx="2854662" cy="6498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 Snímek</a:t>
          </a:r>
          <a:endParaRPr lang="cs-CZ" sz="2000" kern="1200" dirty="0"/>
        </a:p>
      </dsp:txBody>
      <dsp:txXfrm>
        <a:off x="31725" y="1397595"/>
        <a:ext cx="2791212" cy="586432"/>
      </dsp:txXfrm>
    </dsp:sp>
    <dsp:sp modelId="{4337FD70-71D6-4B05-95B5-A8127F7B5554}">
      <dsp:nvSpPr>
        <dsp:cNvPr id="0" name=""/>
        <dsp:cNvSpPr/>
      </dsp:nvSpPr>
      <dsp:spPr>
        <a:xfrm rot="5400000">
          <a:off x="5132187" y="-164289"/>
          <a:ext cx="519906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rozdělují příslovce podle otázek jak se na ně ptáme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Pro kontrolu se na kliknutí postupně přiřazují k otázkám</a:t>
          </a:r>
          <a:endParaRPr lang="cs-CZ" sz="1400" kern="1200" dirty="0"/>
        </a:p>
      </dsp:txBody>
      <dsp:txXfrm rot="-5400000">
        <a:off x="2854663" y="2138615"/>
        <a:ext cx="5049575" cy="469146"/>
      </dsp:txXfrm>
    </dsp:sp>
    <dsp:sp modelId="{FD3700B0-08FF-4F83-84CD-E7E0EE56CD7D}">
      <dsp:nvSpPr>
        <dsp:cNvPr id="0" name=""/>
        <dsp:cNvSpPr/>
      </dsp:nvSpPr>
      <dsp:spPr>
        <a:xfrm>
          <a:off x="0" y="2048247"/>
          <a:ext cx="2854662" cy="6498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4. Snímek</a:t>
          </a:r>
          <a:endParaRPr lang="cs-CZ" sz="2000" kern="1200" dirty="0"/>
        </a:p>
      </dsp:txBody>
      <dsp:txXfrm>
        <a:off x="31725" y="2079972"/>
        <a:ext cx="2791212" cy="586432"/>
      </dsp:txXfrm>
    </dsp:sp>
    <dsp:sp modelId="{315419EE-EDF2-48E9-8C23-C962826B9976}">
      <dsp:nvSpPr>
        <dsp:cNvPr id="0" name=""/>
        <dsp:cNvSpPr/>
      </dsp:nvSpPr>
      <dsp:spPr>
        <a:xfrm rot="5400000">
          <a:off x="5132187" y="518087"/>
          <a:ext cx="519906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podle otázky dopisují příslovce do vět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Kontrola je na učiteli (více možností)</a:t>
          </a:r>
          <a:endParaRPr lang="cs-CZ" sz="1400" kern="1200" dirty="0"/>
        </a:p>
      </dsp:txBody>
      <dsp:txXfrm rot="-5400000">
        <a:off x="2854663" y="2820991"/>
        <a:ext cx="5049575" cy="469146"/>
      </dsp:txXfrm>
    </dsp:sp>
    <dsp:sp modelId="{EFB3A93A-902F-4CAF-8E9F-74B0EA4EE7F7}">
      <dsp:nvSpPr>
        <dsp:cNvPr id="0" name=""/>
        <dsp:cNvSpPr/>
      </dsp:nvSpPr>
      <dsp:spPr>
        <a:xfrm>
          <a:off x="0" y="2730624"/>
          <a:ext cx="2854662" cy="6498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5. snímek</a:t>
          </a:r>
          <a:endParaRPr lang="cs-CZ" sz="2000" kern="1200" dirty="0"/>
        </a:p>
      </dsp:txBody>
      <dsp:txXfrm>
        <a:off x="31725" y="2762349"/>
        <a:ext cx="2791212" cy="586432"/>
      </dsp:txXfrm>
    </dsp:sp>
    <dsp:sp modelId="{E03E710B-3828-4F55-A284-AD6BE4276B25}">
      <dsp:nvSpPr>
        <dsp:cNvPr id="0" name=""/>
        <dsp:cNvSpPr/>
      </dsp:nvSpPr>
      <dsp:spPr>
        <a:xfrm rot="5400000">
          <a:off x="5132187" y="1200464"/>
          <a:ext cx="519906" cy="507495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z přídavných jmen dělají příslovce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Po kliknutí se objeví správné odpovědi</a:t>
          </a:r>
          <a:endParaRPr lang="cs-CZ" sz="1400" kern="1200" dirty="0"/>
        </a:p>
      </dsp:txBody>
      <dsp:txXfrm rot="-5400000">
        <a:off x="2854663" y="3503368"/>
        <a:ext cx="5049575" cy="469146"/>
      </dsp:txXfrm>
    </dsp:sp>
    <dsp:sp modelId="{04606DED-EC88-4E63-B126-73395B402361}">
      <dsp:nvSpPr>
        <dsp:cNvPr id="0" name=""/>
        <dsp:cNvSpPr/>
      </dsp:nvSpPr>
      <dsp:spPr>
        <a:xfrm>
          <a:off x="0" y="3413000"/>
          <a:ext cx="2854662" cy="64988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6. Snímek</a:t>
          </a:r>
          <a:endParaRPr lang="cs-CZ" sz="2000" kern="1200" dirty="0"/>
        </a:p>
      </dsp:txBody>
      <dsp:txXfrm>
        <a:off x="31725" y="3444725"/>
        <a:ext cx="2791212" cy="586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6753C28-5188-4E7B-A2FB-23CB67290161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C4702B6-9D91-40F4-93EA-507094A383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2863817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728" y="1928802"/>
            <a:ext cx="74295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odpovídají na otázky 	kde</a:t>
            </a:r>
          </a:p>
          <a:p>
            <a:pPr lvl="6"/>
            <a:r>
              <a:rPr lang="cs-CZ" sz="2400" dirty="0" smtClean="0"/>
              <a:t>	kam</a:t>
            </a:r>
          </a:p>
          <a:p>
            <a:pPr lvl="6"/>
            <a:r>
              <a:rPr lang="cs-CZ" sz="2400" dirty="0" smtClean="0"/>
              <a:t>	kdy</a:t>
            </a:r>
          </a:p>
          <a:p>
            <a:pPr lvl="6"/>
            <a:r>
              <a:rPr lang="cs-CZ" sz="2400" dirty="0" smtClean="0"/>
              <a:t>	jak</a:t>
            </a:r>
            <a:endParaRPr lang="cs-CZ" sz="2400" dirty="0"/>
          </a:p>
        </p:txBody>
      </p:sp>
      <p:pic>
        <p:nvPicPr>
          <p:cNvPr id="4" name="Obrázek 3" descr="MH90023089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84" y="3286124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unce 9"/>
          <p:cNvSpPr/>
          <p:nvPr/>
        </p:nvSpPr>
        <p:spPr>
          <a:xfrm>
            <a:off x="6929454" y="1142984"/>
            <a:ext cx="1643074" cy="128588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Jak?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Doplň příslovce k vhodným otázkám</a:t>
            </a:r>
            <a:endParaRPr lang="cs-CZ" sz="3200" dirty="0"/>
          </a:p>
        </p:txBody>
      </p:sp>
      <p:sp>
        <p:nvSpPr>
          <p:cNvPr id="3" name="Mrak 2"/>
          <p:cNvSpPr/>
          <p:nvPr/>
        </p:nvSpPr>
        <p:spPr>
          <a:xfrm>
            <a:off x="2857488" y="5429264"/>
            <a:ext cx="1285884" cy="64294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honem 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857356" y="6000768"/>
            <a:ext cx="1500198" cy="7143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obvykle 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1285852" y="5357826"/>
            <a:ext cx="1214446" cy="785818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daleko </a:t>
            </a:r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571472" y="1714488"/>
            <a:ext cx="1857388" cy="135732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Kde? </a:t>
            </a:r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2714612" y="1071546"/>
            <a:ext cx="1785950" cy="135732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Kdy?</a:t>
            </a:r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4714876" y="1643050"/>
            <a:ext cx="1928826" cy="150019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Kam?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4929190" y="6000768"/>
            <a:ext cx="1071570" cy="571504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lépe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2714612" y="4714884"/>
            <a:ext cx="1285884" cy="7143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pořád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4286248" y="5500702"/>
            <a:ext cx="1143008" cy="571504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včas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3500430" y="6072206"/>
            <a:ext cx="1214446" cy="571504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tady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6929454" y="5286388"/>
            <a:ext cx="1357322" cy="64294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potom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357158" y="6143644"/>
            <a:ext cx="1428760" cy="50006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modře</a:t>
            </a:r>
            <a:endParaRPr lang="cs-CZ" dirty="0"/>
          </a:p>
        </p:txBody>
      </p:sp>
      <p:sp>
        <p:nvSpPr>
          <p:cNvPr id="17" name="Mrak 16"/>
          <p:cNvSpPr/>
          <p:nvPr/>
        </p:nvSpPr>
        <p:spPr>
          <a:xfrm>
            <a:off x="4429124" y="4857760"/>
            <a:ext cx="1500198" cy="571504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7929554" y="4786322"/>
            <a:ext cx="1214446" cy="50006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tam</a:t>
            </a:r>
            <a:endParaRPr lang="cs-CZ" dirty="0"/>
          </a:p>
        </p:txBody>
      </p:sp>
      <p:sp>
        <p:nvSpPr>
          <p:cNvPr id="19" name="Mrak 18"/>
          <p:cNvSpPr/>
          <p:nvPr/>
        </p:nvSpPr>
        <p:spPr>
          <a:xfrm>
            <a:off x="5572132" y="5429264"/>
            <a:ext cx="1285884" cy="50006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ven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7572364" y="6000768"/>
            <a:ext cx="1571636" cy="571504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tmavě</a:t>
            </a:r>
            <a:endParaRPr lang="cs-CZ" dirty="0"/>
          </a:p>
        </p:txBody>
      </p:sp>
      <p:sp>
        <p:nvSpPr>
          <p:cNvPr id="21" name="Mrak 20"/>
          <p:cNvSpPr/>
          <p:nvPr/>
        </p:nvSpPr>
        <p:spPr>
          <a:xfrm>
            <a:off x="714348" y="4857760"/>
            <a:ext cx="1500198" cy="50006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venku</a:t>
            </a:r>
            <a:endParaRPr lang="cs-CZ" dirty="0"/>
          </a:p>
        </p:txBody>
      </p:sp>
      <p:sp>
        <p:nvSpPr>
          <p:cNvPr id="22" name="Mrak 21"/>
          <p:cNvSpPr/>
          <p:nvPr/>
        </p:nvSpPr>
        <p:spPr>
          <a:xfrm>
            <a:off x="6000760" y="6000768"/>
            <a:ext cx="1785950" cy="571504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uprostřed</a:t>
            </a:r>
            <a:endParaRPr lang="cs-CZ" dirty="0"/>
          </a:p>
        </p:txBody>
      </p:sp>
      <p:sp>
        <p:nvSpPr>
          <p:cNvPr id="23" name="Mrak 22"/>
          <p:cNvSpPr/>
          <p:nvPr/>
        </p:nvSpPr>
        <p:spPr>
          <a:xfrm>
            <a:off x="6143636" y="4857760"/>
            <a:ext cx="1500198" cy="50006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562 -0.29371 " pathEditMode="relative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10823E-6 L 0.02361 -0.40911 " pathEditMode="relative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6.07771E-6 L 0.04723 -0.30436 " pathEditMode="relative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-2.25717E-6 L -0.67726 -0.22017 " pathEditMode="relative" ptsTypes="AA">
                                      <p:cBhvr>
                                        <p:cTn id="1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2.25717E-6 L -0.2599 -0.2204 " pathEditMode="relative" ptsTypes="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99815E-6 L 0.35434 -0.25185 " pathEditMode="relative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7345E-6 L 0.44896 -0.47225 " pathEditMode="relative" ptsTypes="AA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5.2729E-7 L -0.13368 -0.4377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0" y="-2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5.64292E-6 L 0.00798 -0.19934 " pathEditMode="relative" ptsTypes="AA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7.76133E-6 L -0.42517 -0.31453 " pathEditMode="relative" ptsTypes="A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59852E-6 L 0.74514 -0.3059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00" y="-1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28307E-6 L 0.07326 -0.321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0" y="-16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3136E-6 L -0.29566 -0.2483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00" y="-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68178E-6 L 0.23628 -0.47225 " pathEditMode="relative" ptsTypes="AA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3136E-6 L -0.60035 -0.32193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00" y="-16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12303E-7 L -0.07083 -0.38807 " pathEditMode="relative" ptsTypes="AA"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Doplň do vět příslovce podle uvedených otázek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1357298"/>
            <a:ext cx="771530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Kde?</a:t>
            </a:r>
          </a:p>
          <a:p>
            <a:r>
              <a:rPr lang="cs-CZ" smtClean="0"/>
              <a:t>__________ běhaly </a:t>
            </a:r>
            <a:r>
              <a:rPr lang="cs-CZ" dirty="0" smtClean="0"/>
              <a:t>děti.</a:t>
            </a:r>
          </a:p>
          <a:p>
            <a:r>
              <a:rPr lang="cs-CZ" dirty="0" smtClean="0"/>
              <a:t>Ta vesnice je __________ za lesem.</a:t>
            </a:r>
          </a:p>
          <a:p>
            <a:r>
              <a:rPr lang="cs-CZ" dirty="0" smtClean="0"/>
              <a:t>To co hledáte je přímo ___________.</a:t>
            </a:r>
          </a:p>
          <a:p>
            <a:endParaRPr lang="cs-CZ" dirty="0"/>
          </a:p>
          <a:p>
            <a:r>
              <a:rPr lang="cs-CZ" b="1" dirty="0" smtClean="0"/>
              <a:t>Kam?</a:t>
            </a:r>
          </a:p>
          <a:p>
            <a:r>
              <a:rPr lang="cs-CZ" dirty="0" smtClean="0"/>
              <a:t>Je pozdě raději půjdu __________ .</a:t>
            </a:r>
          </a:p>
          <a:p>
            <a:r>
              <a:rPr lang="cs-CZ" dirty="0" smtClean="0"/>
              <a:t>Pojď __________ nebo půjdu já __________.</a:t>
            </a:r>
          </a:p>
          <a:p>
            <a:r>
              <a:rPr lang="cs-CZ" dirty="0" smtClean="0"/>
              <a:t>Musíte zatočit __________.</a:t>
            </a:r>
          </a:p>
          <a:p>
            <a:endParaRPr lang="cs-CZ" dirty="0"/>
          </a:p>
          <a:p>
            <a:r>
              <a:rPr lang="cs-CZ" b="1" dirty="0" smtClean="0"/>
              <a:t>Kdy?</a:t>
            </a:r>
          </a:p>
          <a:p>
            <a:r>
              <a:rPr lang="cs-CZ" dirty="0" smtClean="0"/>
              <a:t>__________ jezdím na kole.</a:t>
            </a:r>
          </a:p>
          <a:p>
            <a:r>
              <a:rPr lang="cs-CZ" dirty="0" smtClean="0"/>
              <a:t>Půjdeme tam až __________.</a:t>
            </a:r>
          </a:p>
          <a:p>
            <a:r>
              <a:rPr lang="cs-CZ" dirty="0" smtClean="0"/>
              <a:t>__________ ti to říkat nebudu.</a:t>
            </a:r>
          </a:p>
          <a:p>
            <a:endParaRPr lang="cs-CZ" dirty="0"/>
          </a:p>
          <a:p>
            <a:r>
              <a:rPr lang="cs-CZ" b="1" dirty="0" smtClean="0"/>
              <a:t>Jak?</a:t>
            </a:r>
          </a:p>
          <a:p>
            <a:r>
              <a:rPr lang="cs-CZ" dirty="0" smtClean="0"/>
              <a:t>Musím __________utíkat.</a:t>
            </a:r>
          </a:p>
          <a:p>
            <a:r>
              <a:rPr lang="cs-CZ" dirty="0" smtClean="0"/>
              <a:t>Dej tam ještě _________ mouky.</a:t>
            </a:r>
          </a:p>
          <a:p>
            <a:r>
              <a:rPr lang="cs-CZ" dirty="0" smtClean="0"/>
              <a:t>Udělal bych to __________.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Udělej z přídavných jmen příslovce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1500174"/>
            <a:ext cx="7786742" cy="4247317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dirty="0" smtClean="0"/>
              <a:t>Zelený   __________</a:t>
            </a:r>
          </a:p>
          <a:p>
            <a:endParaRPr lang="cs-CZ" dirty="0"/>
          </a:p>
          <a:p>
            <a:r>
              <a:rPr lang="cs-CZ" dirty="0" smtClean="0"/>
              <a:t>Moudrý   __________</a:t>
            </a:r>
          </a:p>
          <a:p>
            <a:endParaRPr lang="cs-CZ" dirty="0"/>
          </a:p>
          <a:p>
            <a:r>
              <a:rPr lang="cs-CZ" dirty="0" smtClean="0"/>
              <a:t>Kalný   __________</a:t>
            </a:r>
          </a:p>
          <a:p>
            <a:endParaRPr lang="cs-CZ" dirty="0"/>
          </a:p>
          <a:p>
            <a:r>
              <a:rPr lang="cs-CZ" dirty="0" smtClean="0"/>
              <a:t>Tichý   __________</a:t>
            </a:r>
          </a:p>
          <a:p>
            <a:endParaRPr lang="cs-CZ" dirty="0"/>
          </a:p>
          <a:p>
            <a:r>
              <a:rPr lang="cs-CZ" dirty="0" smtClean="0"/>
              <a:t>Silný   __________</a:t>
            </a:r>
          </a:p>
          <a:p>
            <a:endParaRPr lang="cs-CZ" dirty="0"/>
          </a:p>
          <a:p>
            <a:r>
              <a:rPr lang="cs-CZ" dirty="0" smtClean="0"/>
              <a:t>Bolestivý   __________</a:t>
            </a:r>
          </a:p>
          <a:p>
            <a:endParaRPr lang="cs-CZ" dirty="0"/>
          </a:p>
          <a:p>
            <a:r>
              <a:rPr lang="cs-CZ" dirty="0" smtClean="0"/>
              <a:t>Malinký   __________</a:t>
            </a:r>
          </a:p>
          <a:p>
            <a:endParaRPr lang="cs-CZ" dirty="0"/>
          </a:p>
          <a:p>
            <a:r>
              <a:rPr lang="cs-CZ" dirty="0" smtClean="0"/>
              <a:t>Rychlý    __________</a:t>
            </a:r>
          </a:p>
          <a:p>
            <a:r>
              <a:rPr lang="cs-CZ" dirty="0" smtClean="0"/>
              <a:t>Krutý   __________</a:t>
            </a:r>
          </a:p>
          <a:p>
            <a:endParaRPr lang="cs-CZ" dirty="0"/>
          </a:p>
          <a:p>
            <a:r>
              <a:rPr lang="cs-CZ" dirty="0" smtClean="0"/>
              <a:t>Loňský   __________</a:t>
            </a:r>
          </a:p>
          <a:p>
            <a:endParaRPr lang="cs-CZ" dirty="0"/>
          </a:p>
          <a:p>
            <a:r>
              <a:rPr lang="cs-CZ" dirty="0" smtClean="0"/>
              <a:t>Jiný   __________</a:t>
            </a:r>
          </a:p>
          <a:p>
            <a:endParaRPr lang="cs-CZ" dirty="0"/>
          </a:p>
          <a:p>
            <a:r>
              <a:rPr lang="cs-CZ" dirty="0" smtClean="0"/>
              <a:t>Anglický   __________</a:t>
            </a:r>
          </a:p>
          <a:p>
            <a:endParaRPr lang="cs-CZ" dirty="0"/>
          </a:p>
          <a:p>
            <a:r>
              <a:rPr lang="cs-CZ" dirty="0" smtClean="0"/>
              <a:t>Široký   __________</a:t>
            </a:r>
          </a:p>
          <a:p>
            <a:endParaRPr lang="cs-CZ" dirty="0"/>
          </a:p>
          <a:p>
            <a:r>
              <a:rPr lang="cs-CZ" dirty="0" smtClean="0"/>
              <a:t>Vtipný   __________</a:t>
            </a:r>
          </a:p>
          <a:p>
            <a:endParaRPr lang="cs-CZ" dirty="0"/>
          </a:p>
          <a:p>
            <a:r>
              <a:rPr lang="cs-CZ" dirty="0" smtClean="0"/>
              <a:t>Hořký   __________</a:t>
            </a:r>
          </a:p>
          <a:p>
            <a:endParaRPr lang="cs-CZ" dirty="0"/>
          </a:p>
          <a:p>
            <a:r>
              <a:rPr lang="cs-CZ" dirty="0" smtClean="0"/>
              <a:t>Krátký   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984" y="142873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zeleně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3108" y="2000240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moudře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250030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kalně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00232" y="307181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tiše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00232" y="364331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silně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14546" y="414338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bolestně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14546" y="471488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malinko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14546" y="528638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rychle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86446" y="1428736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krutě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200024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loni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43570" y="250030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jinak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72198" y="307181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anglicky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57884" y="364331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široce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29322" y="414338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vtipně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00760" y="471488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hořce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29322" y="528638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krátce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857224" y="1428736"/>
          <a:ext cx="792961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14488"/>
            <a:ext cx="73581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=les&amp;ex=1#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:MC900230894|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  <a:endParaRPr lang="cs-CZ" sz="1200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317</TotalTime>
  <Words>314</Words>
  <Application>Microsoft Office PowerPoint</Application>
  <PresentationFormat>Předvádění na obrazovce (4:3)</PresentationFormat>
  <Paragraphs>128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Prezentace aplikace PowerPoint</vt:lpstr>
      <vt:lpstr>Příslovce</vt:lpstr>
      <vt:lpstr>Doplň příslovce k vhodným otázkám</vt:lpstr>
      <vt:lpstr>Doplň do vět příslovce podle uvedených otázek</vt:lpstr>
      <vt:lpstr>Udělej z přídavných jmen příslovce</vt:lpstr>
      <vt:lpstr>ANOTACE</vt:lpstr>
      <vt:lpstr>Obrázky použité z: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root</cp:lastModifiedBy>
  <cp:revision>37</cp:revision>
  <dcterms:created xsi:type="dcterms:W3CDTF">2012-08-24T16:28:33Z</dcterms:created>
  <dcterms:modified xsi:type="dcterms:W3CDTF">2013-06-17T07:23:18Z</dcterms:modified>
</cp:coreProperties>
</file>