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7" r:id="rId3"/>
    <p:sldId id="271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9" r:id="rId12"/>
    <p:sldId id="266" r:id="rId13"/>
    <p:sldId id="267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711" autoAdjust="0"/>
  </p:normalViewPr>
  <p:slideViewPr>
    <p:cSldViewPr>
      <p:cViewPr varScale="1">
        <p:scale>
          <a:sx n="45" d="100"/>
          <a:sy n="45" d="100"/>
        </p:scale>
        <p:origin x="-120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AF1E1-A5D8-4072-BCFF-741411730FDA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DB8-D9AA-4859-91C2-9ED1FA02DB1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7680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AF1E1-A5D8-4072-BCFF-741411730FDA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DB8-D9AA-4859-91C2-9ED1FA02DB1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8124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AF1E1-A5D8-4072-BCFF-741411730FDA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DB8-D9AA-4859-91C2-9ED1FA02DB1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3262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AF1E1-A5D8-4072-BCFF-741411730FDA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DB8-D9AA-4859-91C2-9ED1FA02DB1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743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AF1E1-A5D8-4072-BCFF-741411730FDA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DB8-D9AA-4859-91C2-9ED1FA02DB1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4438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AF1E1-A5D8-4072-BCFF-741411730FDA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DB8-D9AA-4859-91C2-9ED1FA02DB1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6090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AF1E1-A5D8-4072-BCFF-741411730FDA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DB8-D9AA-4859-91C2-9ED1FA02DB1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8229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AF1E1-A5D8-4072-BCFF-741411730FDA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DB8-D9AA-4859-91C2-9ED1FA02DB1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4817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AF1E1-A5D8-4072-BCFF-741411730FDA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DB8-D9AA-4859-91C2-9ED1FA02DB1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1704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AF1E1-A5D8-4072-BCFF-741411730FDA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DB8-D9AA-4859-91C2-9ED1FA02DB1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7592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AF1E1-A5D8-4072-BCFF-741411730FDA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ADB8-D9AA-4859-91C2-9ED1FA02DB1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0349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AF1E1-A5D8-4072-BCFF-741411730FDA}" type="datetimeFigureOut">
              <a:rPr lang="cs-CZ" smtClean="0"/>
              <a:t>18.5.2013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DADB8-D9AA-4859-91C2-9ED1FA02DB1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1775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5/50/Macour1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9/9f/Siamesecatbasbousa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0364110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Lenka Rousová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VY_32_INOVACE_3B_01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 Příroda a člověk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98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Domácí mazlíčci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Kočka</a:t>
            </a:r>
          </a:p>
          <a:p>
            <a:endParaRPr lang="cs-CZ" dirty="0"/>
          </a:p>
          <a:p>
            <a:r>
              <a:rPr lang="cs-CZ" sz="1600" dirty="0"/>
              <a:t>Autorem materiálu a všech jeho částí, není-li uvedeno jinak, je Mgr. Lenka Rousová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8586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Seznámí </a:t>
            </a:r>
            <a:r>
              <a:rPr lang="cs-CZ" dirty="0"/>
              <a:t>děti s bližšími informacemi o </a:t>
            </a:r>
            <a:r>
              <a:rPr lang="cs-CZ" dirty="0" smtClean="0"/>
              <a:t>kočkách – stavba těla, strava, prostředí, ve kterém žijí. </a:t>
            </a:r>
          </a:p>
          <a:p>
            <a:pPr marL="0" indent="0">
              <a:buNone/>
            </a:pPr>
            <a:r>
              <a:rPr lang="cs-CZ" dirty="0" smtClean="0"/>
              <a:t>Vhodné pro výuku v 1. </a:t>
            </a:r>
            <a:r>
              <a:rPr lang="cs-CZ" smtClean="0"/>
              <a:t>a 2. ročníku ZŠ.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0310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vypadá?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Hlava – uši, oči, ústa, </a:t>
            </a:r>
            <a:r>
              <a:rPr lang="cs-CZ" smtClean="0"/>
              <a:t>čumák, fousky</a:t>
            </a:r>
            <a:endParaRPr lang="cs-CZ" dirty="0" smtClean="0"/>
          </a:p>
          <a:p>
            <a:r>
              <a:rPr lang="cs-CZ" dirty="0" smtClean="0"/>
              <a:t>Trup</a:t>
            </a:r>
          </a:p>
          <a:p>
            <a:r>
              <a:rPr lang="cs-CZ" dirty="0" smtClean="0"/>
              <a:t>4 končetiny → tlapky → drápky</a:t>
            </a:r>
          </a:p>
          <a:p>
            <a:r>
              <a:rPr lang="cs-CZ" dirty="0" smtClean="0"/>
              <a:t>Ocas</a:t>
            </a:r>
          </a:p>
          <a:p>
            <a:r>
              <a:rPr lang="cs-CZ" dirty="0" smtClean="0"/>
              <a:t>Celé tělo je porostlé srstí</a:t>
            </a:r>
            <a:endParaRPr lang="cs-CZ" dirty="0"/>
          </a:p>
        </p:txBody>
      </p:sp>
      <p:pic>
        <p:nvPicPr>
          <p:cNvPr id="1026" name="Picture 2" descr="Soubor:Macour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717032"/>
            <a:ext cx="2143311" cy="285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05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Čím se živí?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volné přírodě maso, loví drobné živočichy</a:t>
            </a:r>
          </a:p>
          <a:p>
            <a:r>
              <a:rPr lang="cs-CZ" dirty="0" smtClean="0"/>
              <a:t>Ochočená kočka jí maso, které jí dá člověk,  častěji ale granule, mléko, pamlsky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702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žije?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Divoká kočka žije převážně v lesích</a:t>
            </a:r>
          </a:p>
          <a:p>
            <a:r>
              <a:rPr lang="cs-CZ" dirty="0" smtClean="0"/>
              <a:t>Kočka domácí u člověka</a:t>
            </a:r>
          </a:p>
          <a:p>
            <a:r>
              <a:rPr lang="cs-CZ" dirty="0" smtClean="0"/>
              <a:t>Zatoulané kočky se odváží do útulků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679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cs-CZ" dirty="0" smtClean="0"/>
              <a:t>Plemena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Například:</a:t>
            </a:r>
          </a:p>
          <a:p>
            <a:r>
              <a:rPr lang="cs-CZ" dirty="0" smtClean="0"/>
              <a:t>Kočka domácí</a:t>
            </a:r>
          </a:p>
          <a:p>
            <a:r>
              <a:rPr lang="cs-CZ" dirty="0" smtClean="0"/>
              <a:t>Kočka divoká</a:t>
            </a:r>
          </a:p>
          <a:p>
            <a:r>
              <a:rPr lang="cs-CZ" dirty="0" smtClean="0"/>
              <a:t>Kočka siamská</a:t>
            </a:r>
          </a:p>
          <a:p>
            <a:r>
              <a:rPr lang="cs-CZ" dirty="0" smtClean="0"/>
              <a:t>Kočka perská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081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Kočka domácí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344588"/>
            <a:ext cx="5398715" cy="5362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343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Kočka divoká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12776"/>
            <a:ext cx="6192688" cy="4644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198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Kočka siamská</a:t>
            </a:r>
            <a:endParaRPr lang="cs-CZ" dirty="0"/>
          </a:p>
        </p:txBody>
      </p:sp>
      <p:pic>
        <p:nvPicPr>
          <p:cNvPr id="3074" name="Picture 2" descr="Soubor:Siamesecatbasbous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370121"/>
            <a:ext cx="4104456" cy="5487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648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Kočka perská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186208"/>
            <a:ext cx="3716436" cy="5205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432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materiály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Kočka</a:t>
            </a:r>
          </a:p>
          <a:p>
            <a:pPr marL="0" indent="0">
              <a:buNone/>
            </a:pPr>
            <a:r>
              <a:rPr lang="cs-CZ" dirty="0"/>
              <a:t>Soubor:Macour1.jpg.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2012-08-13]. Dostupné z: http://</a:t>
            </a:r>
            <a:r>
              <a:rPr lang="cs-CZ" dirty="0" smtClean="0"/>
              <a:t>cs.wikipedia.org/wiki/Soubor:Macour1.jpg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Kočka domácí</a:t>
            </a:r>
          </a:p>
          <a:p>
            <a:pPr marL="0" indent="0">
              <a:buNone/>
            </a:pPr>
            <a:r>
              <a:rPr lang="en-US" dirty="0" err="1"/>
              <a:t>Soubor:Collage</a:t>
            </a:r>
            <a:r>
              <a:rPr lang="en-US" dirty="0"/>
              <a:t> of Six Cats-01.jpg. In: </a:t>
            </a:r>
            <a:r>
              <a:rPr lang="en-US" i="1" dirty="0"/>
              <a:t>Wikipedia</a:t>
            </a:r>
            <a:r>
              <a:rPr lang="en-US" dirty="0"/>
              <a:t>: </a:t>
            </a:r>
            <a:r>
              <a:rPr lang="en-US" i="1" dirty="0"/>
              <a:t>the free encyclopedia</a:t>
            </a:r>
            <a:r>
              <a:rPr lang="en-US" dirty="0"/>
              <a:t> [online]. San Francisco (CA): Wikimedia Foundation, 2001- [cit. 2012-08-13]. </a:t>
            </a:r>
            <a:r>
              <a:rPr lang="en-US" dirty="0" err="1"/>
              <a:t>Dostupné</a:t>
            </a:r>
            <a:r>
              <a:rPr lang="en-US" dirty="0"/>
              <a:t> z: http://</a:t>
            </a:r>
            <a:r>
              <a:rPr lang="en-US" dirty="0" smtClean="0"/>
              <a:t>cs.wikipedia.org/wiki/Soubor:Collage_of_Six_Cats-01.jpg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655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materiály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Kočka divoká</a:t>
            </a:r>
          </a:p>
          <a:p>
            <a:pPr marL="0" indent="0">
              <a:buNone/>
            </a:pPr>
            <a:r>
              <a:rPr lang="cs-CZ" dirty="0" err="1"/>
              <a:t>Soubor:Felis</a:t>
            </a:r>
            <a:r>
              <a:rPr lang="cs-CZ" dirty="0"/>
              <a:t> </a:t>
            </a:r>
            <a:r>
              <a:rPr lang="cs-CZ" dirty="0" err="1"/>
              <a:t>silvestris</a:t>
            </a:r>
            <a:r>
              <a:rPr lang="cs-CZ" dirty="0"/>
              <a:t> Kočka divoká ZOO Děčín.jpg.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2012-08-13]. Dostupné z: http://</a:t>
            </a:r>
            <a:r>
              <a:rPr lang="cs-CZ" dirty="0" smtClean="0"/>
              <a:t>cs.wikipedia.org/wiki/Soubor:Felis_silvestris_Ko%C4%8Dka_divok%C3%A1_ZOO_D%C4%9B%C4%8D%C3%ADn.jpg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Kočka siamská</a:t>
            </a:r>
          </a:p>
          <a:p>
            <a:pPr marL="0" indent="0">
              <a:buNone/>
            </a:pPr>
            <a:r>
              <a:rPr lang="cs-CZ" dirty="0" err="1"/>
              <a:t>Soubor:Siamesecatbasbousa.jpg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2012-08-13]. Dostupné z: http://</a:t>
            </a:r>
            <a:r>
              <a:rPr lang="cs-CZ" dirty="0" smtClean="0"/>
              <a:t>cs.wikipedia.org/wiki/Soubor:Siamesecatbasbousa.jpg</a:t>
            </a:r>
          </a:p>
        </p:txBody>
      </p:sp>
    </p:spTree>
    <p:extLst>
      <p:ext uri="{BB962C8B-B14F-4D97-AF65-F5344CB8AC3E}">
        <p14:creationId xmlns:p14="http://schemas.microsoft.com/office/powerpoint/2010/main" val="82572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materiály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Kočka perská</a:t>
            </a:r>
          </a:p>
          <a:p>
            <a:pPr marL="0" indent="0">
              <a:buNone/>
            </a:pPr>
            <a:r>
              <a:rPr lang="cs-CZ" dirty="0" err="1"/>
              <a:t>Soubor:Persialainen.jpg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2012-08-15]. Dostupné z: http://cs.wikipedia.org/wiki/Soubor:Persialainen.jpg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818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345</Words>
  <Application>Microsoft Office PowerPoint</Application>
  <PresentationFormat>Předvádění na obrazovce (4:3)</PresentationFormat>
  <Paragraphs>54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Domácí mazlíčci</vt:lpstr>
      <vt:lpstr>Anotace</vt:lpstr>
      <vt:lpstr>Jak vypadá?</vt:lpstr>
      <vt:lpstr>Čím se živí?</vt:lpstr>
      <vt:lpstr>Kde žije?</vt:lpstr>
      <vt:lpstr>Plemena </vt:lpstr>
      <vt:lpstr>Kočka domácí</vt:lpstr>
      <vt:lpstr>Kočka divoká</vt:lpstr>
      <vt:lpstr>Kočka siamská</vt:lpstr>
      <vt:lpstr>Kočka perská</vt:lpstr>
      <vt:lpstr>Použité materiály</vt:lpstr>
      <vt:lpstr>Použité materiály</vt:lpstr>
      <vt:lpstr>Použité materiály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Domácí mazlíčci</dc:title>
  <dc:creator>DOMA</dc:creator>
  <cp:lastModifiedBy>jitka</cp:lastModifiedBy>
  <cp:revision>21</cp:revision>
  <dcterms:created xsi:type="dcterms:W3CDTF">2012-08-13T12:16:54Z</dcterms:created>
  <dcterms:modified xsi:type="dcterms:W3CDTF">2013-05-18T09:40:02Z</dcterms:modified>
</cp:coreProperties>
</file>