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64" r:id="rId7"/>
    <p:sldId id="259" r:id="rId8"/>
    <p:sldId id="260" r:id="rId9"/>
    <p:sldId id="262" r:id="rId10"/>
    <p:sldId id="261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0D3641D-B770-45C2-ABAD-5B71E19409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F3B9281-4673-4CDC-B297-38F4D89C40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8/8f/Kostel_svat%C3%A9ho_Jakuba_star%C5%A1%C3%ADho_Leta%C5%99ovice_k%C5%AF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Číslo materiálu: VY 32 INOVACE  </a:t>
            </a:r>
            <a:r>
              <a:rPr lang="cs-CZ" sz="2400" dirty="0" smtClean="0"/>
              <a:t>11/04</a:t>
            </a:r>
            <a:endParaRPr lang="cs-CZ" sz="2400" dirty="0"/>
          </a:p>
          <a:p>
            <a:endParaRPr lang="cs-CZ" sz="2400" dirty="0"/>
          </a:p>
          <a:p>
            <a:pPr marL="0" indent="0"/>
            <a:r>
              <a:rPr lang="cs-CZ" sz="2400" dirty="0"/>
              <a:t>  </a:t>
            </a:r>
          </a:p>
          <a:p>
            <a:r>
              <a:rPr lang="cs-CZ" sz="2400" dirty="0"/>
              <a:t>Název materiálu: </a:t>
            </a:r>
            <a:r>
              <a:rPr lang="cs-CZ" sz="2400" dirty="0" smtClean="0"/>
              <a:t>Duchovní a světská hudba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Zpracoval: Mgr. Bc. </a:t>
            </a:r>
            <a:r>
              <a:rPr lang="cs-CZ" sz="2400" dirty="0" err="1"/>
              <a:t>BcA</a:t>
            </a:r>
            <a:r>
              <a:rPr lang="cs-CZ" sz="2400" dirty="0"/>
              <a:t>. Michal </a:t>
            </a:r>
            <a:r>
              <a:rPr lang="cs-CZ" sz="2400" dirty="0" smtClean="0"/>
              <a:t> Jančík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306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20000"/>
              </a:lnSpc>
            </a:pPr>
            <a:r>
              <a:rPr lang="cs-CZ" sz="1100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100" dirty="0" smtClean="0"/>
              <a:t>Škola: </a:t>
            </a:r>
            <a:r>
              <a:rPr lang="cs-CZ" sz="1100" b="0" dirty="0" smtClean="0"/>
              <a:t>Základní </a:t>
            </a:r>
            <a:r>
              <a:rPr lang="cs-CZ" sz="1100" b="0" dirty="0"/>
              <a:t>škola Brno, Jana Babáka 1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Vypracoval: </a:t>
            </a:r>
            <a:r>
              <a:rPr lang="cs-CZ" sz="1100" b="0" dirty="0"/>
              <a:t>Mgr. Bc. </a:t>
            </a:r>
            <a:r>
              <a:rPr lang="cs-CZ" sz="1100" b="0" dirty="0" err="1"/>
              <a:t>BcA</a:t>
            </a:r>
            <a:r>
              <a:rPr lang="cs-CZ" sz="1100" b="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Období vzniku materiálu: </a:t>
            </a:r>
            <a:r>
              <a:rPr lang="cs-CZ" sz="1100" b="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Číslo materiálu: </a:t>
            </a:r>
            <a:r>
              <a:rPr lang="cs-CZ" sz="1100" b="0" dirty="0"/>
              <a:t>VY 32 </a:t>
            </a:r>
            <a:r>
              <a:rPr lang="cs-CZ" sz="1100" b="0"/>
              <a:t>INOVACE </a:t>
            </a:r>
            <a:r>
              <a:rPr lang="cs-CZ" sz="1100" b="0" smtClean="0"/>
              <a:t>11/04</a:t>
            </a:r>
            <a:endParaRPr lang="cs-CZ" sz="1100" b="0" dirty="0"/>
          </a:p>
          <a:p>
            <a:pPr>
              <a:lnSpc>
                <a:spcPct val="120000"/>
              </a:lnSpc>
            </a:pPr>
            <a:r>
              <a:rPr lang="cs-CZ" sz="1100" dirty="0"/>
              <a:t>Vzdělávací oblast: </a:t>
            </a:r>
            <a:r>
              <a:rPr lang="cs-CZ" sz="1100" b="0" dirty="0"/>
              <a:t>Umění a kultura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Předmět: </a:t>
            </a:r>
            <a:r>
              <a:rPr lang="cs-CZ" sz="1100" b="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Ročník: </a:t>
            </a:r>
            <a:r>
              <a:rPr lang="cs-CZ" sz="1100" b="0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Klíčová slova: </a:t>
            </a:r>
            <a:r>
              <a:rPr lang="cs-CZ" sz="1100" b="0" dirty="0" smtClean="0"/>
              <a:t>duchovní hudba – světská hudba – základní znaky a rozdíly</a:t>
            </a:r>
            <a:endParaRPr lang="cs-CZ" sz="1100" dirty="0"/>
          </a:p>
          <a:p>
            <a:pPr>
              <a:lnSpc>
                <a:spcPct val="120000"/>
              </a:lnSpc>
            </a:pPr>
            <a:r>
              <a:rPr lang="cs-CZ" sz="1100" dirty="0"/>
              <a:t>Předpokládané cíle vedoucí ke klíčovým kompetencím: </a:t>
            </a:r>
            <a:r>
              <a:rPr lang="cs-CZ" sz="1100" b="0" dirty="0"/>
              <a:t>žák charakterizuje </a:t>
            </a:r>
            <a:r>
              <a:rPr lang="cs-CZ" sz="1100" b="0" dirty="0" smtClean="0"/>
              <a:t>pojmy duchovní a světská hudba, </a:t>
            </a:r>
            <a:r>
              <a:rPr lang="cs-CZ" sz="1100" b="0" dirty="0"/>
              <a:t>orientuje se </a:t>
            </a:r>
            <a:r>
              <a:rPr lang="cs-CZ" sz="1100" b="0" dirty="0" smtClean="0"/>
              <a:t>v základních znacích, nachází rozdíly mezi oběma oblastmi, zařazuje slyšenou hudbu do správné oblasti</a:t>
            </a:r>
            <a:endParaRPr lang="cs-CZ" sz="1100" b="0" dirty="0"/>
          </a:p>
          <a:p>
            <a:pPr>
              <a:lnSpc>
                <a:spcPct val="120000"/>
              </a:lnSpc>
            </a:pPr>
            <a:r>
              <a:rPr lang="cs-CZ" sz="1100" dirty="0"/>
              <a:t>Použité výukové metody: </a:t>
            </a:r>
            <a:r>
              <a:rPr lang="cs-CZ" sz="1100" b="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Předpokládané pomůcky: </a:t>
            </a:r>
            <a:r>
              <a:rPr lang="cs-CZ" sz="1100" b="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Popis prezentace materiálu: </a:t>
            </a:r>
            <a:r>
              <a:rPr lang="cs-CZ" sz="1100" b="0" dirty="0"/>
              <a:t>Prezentace </a:t>
            </a:r>
            <a:r>
              <a:rPr lang="cs-CZ" sz="1100" b="0" dirty="0" err="1"/>
              <a:t>Power</a:t>
            </a:r>
            <a:r>
              <a:rPr lang="cs-CZ" sz="1100" b="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Způsob hodnocení: </a:t>
            </a:r>
            <a:r>
              <a:rPr lang="cs-CZ" sz="1100" b="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100" dirty="0"/>
              <a:t>Bibliografie: </a:t>
            </a:r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25588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Duchovní a světská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5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Duchovní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= hudba, která obsahuje duchovní námět a je přímo spojena s náboženstvím (v Evropě nejčastěji s křesťanstvím)</a:t>
            </a:r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Je-li opatřena textem, vychází text z Bible, nebo některé jiné náboženské knihy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549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Duchovní hudba bývá provozována v kostelech, katedrálách, bazilikách…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Může sloužit jako doprovod bohoslužby (mše)</a:t>
            </a:r>
          </a:p>
          <a:p>
            <a:pPr lvl="3"/>
            <a:r>
              <a:rPr lang="cs-CZ" sz="3200" dirty="0" smtClean="0"/>
              <a:t>V tomto případě bývají zpěváci a instrumentalisté na kůru</a:t>
            </a: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296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8640"/>
            <a:ext cx="6408712" cy="4806534"/>
          </a:xfrm>
        </p:spPr>
      </p:pic>
    </p:spTree>
    <p:extLst>
      <p:ext uri="{BB962C8B-B14F-4D97-AF65-F5344CB8AC3E}">
        <p14:creationId xmlns:p14="http://schemas.microsoft.com/office/powerpoint/2010/main" val="261916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Zároveň bývá velmi často uváděna i na koncertech</a:t>
            </a:r>
          </a:p>
          <a:p>
            <a:pPr lvl="1"/>
            <a:r>
              <a:rPr lang="cs-CZ" sz="3200" dirty="0" smtClean="0"/>
              <a:t>Koncerty duchovní hudby se většinou uskutečňují  také v kostelech, bazilikách, katedrálách (při koncertním provedení nejčastěji před oltářem, aby bylo na hudebníky vidět), ale mohou být uváděny i v koncertních síních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21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Typickým nástrojem pro duchovní hudbu jsou varhany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Velkým skladatelem duchovní hudby byl Johann Sebastian Bach, který působil jako ředitel kůrů a měl za úkol zajišťovat hudbu při bohoslužbách – pro zkomponoval velké množství duchovní hudby</a:t>
            </a:r>
          </a:p>
        </p:txBody>
      </p:sp>
    </p:spTree>
    <p:extLst>
      <p:ext uri="{BB962C8B-B14F-4D97-AF65-F5344CB8AC3E}">
        <p14:creationId xmlns:p14="http://schemas.microsoft.com/office/powerpoint/2010/main" val="14458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 oblasti populární hudby jsou typickým příkladem duchovní hudby </a:t>
            </a:r>
            <a:r>
              <a:rPr lang="cs-CZ" sz="3200" u="sng" dirty="0" smtClean="0"/>
              <a:t>SPIRITUÁLY</a:t>
            </a:r>
            <a:r>
              <a:rPr lang="cs-CZ" sz="3200" dirty="0" smtClean="0"/>
              <a:t> = duchovní písně amerických černochů, jejichž texty zpracovávají příběhy ze Starého zákona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72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Světská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Od slova „svět“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Opak duchovní hudby</a:t>
            </a:r>
          </a:p>
          <a:p>
            <a:r>
              <a:rPr lang="cs-CZ" sz="2800" dirty="0" smtClean="0"/>
              <a:t>= veškerá hudba, která nemá přímou spojitost s náboženstvím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Světskou hudbu můžeme nalézt jak v oblasti hudby vážné tak i v hudbě populární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163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většina hudby populární spadá právě do oblasti světské hudby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1984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upload.wikimedia.org/wikipedia/commons/8/8f/Kostel_svat%C3%A9ho_Jakuba_star%C5%A1%C3%ADho_Leta%C5%99ovice_k%C5%AFr.jpg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55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47</TotalTime>
  <Words>350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Úhly</vt:lpstr>
      <vt:lpstr>Prezentace aplikace PowerPoint</vt:lpstr>
      <vt:lpstr>Prezentace aplikace PowerPoint</vt:lpstr>
      <vt:lpstr>Duchovní a světská hudba</vt:lpstr>
      <vt:lpstr>Duchovní hudba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Světská hudba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Duchovní a světská hudba</dc:title>
  <dc:creator>0JXR</dc:creator>
  <cp:lastModifiedBy>0JXR</cp:lastModifiedBy>
  <cp:revision>10</cp:revision>
  <dcterms:created xsi:type="dcterms:W3CDTF">2013-01-02T15:46:18Z</dcterms:created>
  <dcterms:modified xsi:type="dcterms:W3CDTF">2013-06-17T07:44:48Z</dcterms:modified>
</cp:coreProperties>
</file>