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56" r:id="rId3"/>
    <p:sldId id="263" r:id="rId4"/>
    <p:sldId id="257" r:id="rId5"/>
    <p:sldId id="258" r:id="rId6"/>
    <p:sldId id="259" r:id="rId7"/>
    <p:sldId id="260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69" autoAdjust="0"/>
    <p:restoredTop sz="94660"/>
  </p:normalViewPr>
  <p:slideViewPr>
    <p:cSldViewPr>
      <p:cViewPr varScale="1">
        <p:scale>
          <a:sx n="42" d="100"/>
          <a:sy n="42" d="100"/>
        </p:scale>
        <p:origin x="-129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0CBA7E-36C0-49B4-85C4-571360212F92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EF1F29-57B8-44EC-8CD5-AB6415DE40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37752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0CBA7E-36C0-49B4-85C4-571360212F92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EF1F29-57B8-44EC-8CD5-AB6415DE40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52307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0CBA7E-36C0-49B4-85C4-571360212F92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EF1F29-57B8-44EC-8CD5-AB6415DE40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50415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0CBA7E-36C0-49B4-85C4-571360212F92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EF1F29-57B8-44EC-8CD5-AB6415DE40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61801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0CBA7E-36C0-49B4-85C4-571360212F92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EF1F29-57B8-44EC-8CD5-AB6415DE40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47548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0CBA7E-36C0-49B4-85C4-571360212F92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EF1F29-57B8-44EC-8CD5-AB6415DE40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05019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0CBA7E-36C0-49B4-85C4-571360212F92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EF1F29-57B8-44EC-8CD5-AB6415DE40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19136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0CBA7E-36C0-49B4-85C4-571360212F92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EF1F29-57B8-44EC-8CD5-AB6415DE40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82410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0CBA7E-36C0-49B4-85C4-571360212F92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EF1F29-57B8-44EC-8CD5-AB6415DE40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30328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0CBA7E-36C0-49B4-85C4-571360212F92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EF1F29-57B8-44EC-8CD5-AB6415DE40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06563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0CBA7E-36C0-49B4-85C4-571360212F92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EF1F29-57B8-44EC-8CD5-AB6415DE40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02010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0CBA7E-36C0-49B4-85C4-571360212F92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EF1F29-57B8-44EC-8CD5-AB6415DE40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35015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52698066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Lenka Rousová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smtClean="0"/>
                        <a:t>NÁZEV:      VY_32_INOVACE_3B_07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 Příroda a člověk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969896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Lesní a divoká zvířata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Spojování</a:t>
            </a:r>
          </a:p>
          <a:p>
            <a:endParaRPr lang="cs-CZ" dirty="0"/>
          </a:p>
          <a:p>
            <a:r>
              <a:rPr lang="cs-CZ" sz="1400" dirty="0"/>
              <a:t>Autorem materiálu a všech jeho částí, není-li uvedeno jinak, je Mgr. </a:t>
            </a:r>
            <a:r>
              <a:rPr lang="cs-CZ" sz="1400"/>
              <a:t>Lenka Rousová</a:t>
            </a:r>
          </a:p>
          <a:p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2322364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Spojování, </a:t>
            </a:r>
            <a:r>
              <a:rPr lang="cs-CZ" dirty="0"/>
              <a:t>které otestuje </a:t>
            </a:r>
            <a:r>
              <a:rPr lang="cs-CZ" dirty="0" smtClean="0"/>
              <a:t>znalost </a:t>
            </a:r>
            <a:r>
              <a:rPr lang="cs-CZ" dirty="0"/>
              <a:t>divokých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a </a:t>
            </a:r>
            <a:r>
              <a:rPr lang="cs-CZ" dirty="0"/>
              <a:t>lesních zvířat</a:t>
            </a:r>
            <a:r>
              <a:rPr lang="cs-CZ" dirty="0" smtClean="0"/>
              <a:t>. </a:t>
            </a:r>
          </a:p>
          <a:p>
            <a:pPr marL="0" indent="0">
              <a:buNone/>
            </a:pPr>
            <a:r>
              <a:rPr lang="cs-CZ" dirty="0" smtClean="0"/>
              <a:t>Tvoření trojice samec-samice-mládě.</a:t>
            </a:r>
          </a:p>
          <a:p>
            <a:pPr marL="0" indent="0">
              <a:buNone/>
            </a:pPr>
            <a:r>
              <a:rPr lang="cs-CZ" dirty="0" smtClean="0"/>
              <a:t>Vhodné pro výuku v 1. a 2. ročníku ZŠ.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803103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79512" y="260648"/>
            <a:ext cx="87849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Spoj co k sobě patří.</a:t>
            </a:r>
            <a:endParaRPr lang="cs-CZ" dirty="0"/>
          </a:p>
        </p:txBody>
      </p:sp>
      <p:sp>
        <p:nvSpPr>
          <p:cNvPr id="12" name="Rámeček 11"/>
          <p:cNvSpPr/>
          <p:nvPr/>
        </p:nvSpPr>
        <p:spPr>
          <a:xfrm>
            <a:off x="389856" y="2348880"/>
            <a:ext cx="2016224" cy="1008112"/>
          </a:xfrm>
          <a:prstGeom prst="frame">
            <a:avLst>
              <a:gd name="adj1" fmla="val 28877"/>
            </a:avLst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bachyně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" name="Rámeček 12"/>
          <p:cNvSpPr/>
          <p:nvPr/>
        </p:nvSpPr>
        <p:spPr>
          <a:xfrm>
            <a:off x="3826520" y="1773684"/>
            <a:ext cx="2016224" cy="1008112"/>
          </a:xfrm>
          <a:prstGeom prst="frame">
            <a:avLst>
              <a:gd name="adj1" fmla="val 28877"/>
            </a:avLst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medvědice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4" name="Rámeček 13"/>
          <p:cNvSpPr/>
          <p:nvPr/>
        </p:nvSpPr>
        <p:spPr>
          <a:xfrm>
            <a:off x="6581080" y="3356992"/>
            <a:ext cx="2016224" cy="1008112"/>
          </a:xfrm>
          <a:prstGeom prst="frame">
            <a:avLst>
              <a:gd name="adj1" fmla="val 28877"/>
            </a:avLst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medvídě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Rámeček 14"/>
          <p:cNvSpPr/>
          <p:nvPr/>
        </p:nvSpPr>
        <p:spPr>
          <a:xfrm>
            <a:off x="190600" y="5262984"/>
            <a:ext cx="2016224" cy="1008112"/>
          </a:xfrm>
          <a:prstGeom prst="frame">
            <a:avLst>
              <a:gd name="adj1" fmla="val 28877"/>
            </a:avLst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medvěd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6" name="Rámeček 15"/>
          <p:cNvSpPr/>
          <p:nvPr/>
        </p:nvSpPr>
        <p:spPr>
          <a:xfrm>
            <a:off x="3347864" y="4149080"/>
            <a:ext cx="2016224" cy="1008112"/>
          </a:xfrm>
          <a:prstGeom prst="frame">
            <a:avLst>
              <a:gd name="adj1" fmla="val 28877"/>
            </a:avLst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kanec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7" name="Rámeček 16"/>
          <p:cNvSpPr/>
          <p:nvPr/>
        </p:nvSpPr>
        <p:spPr>
          <a:xfrm>
            <a:off x="6588224" y="5445224"/>
            <a:ext cx="2016224" cy="1008112"/>
          </a:xfrm>
          <a:prstGeom prst="frame">
            <a:avLst>
              <a:gd name="adj1" fmla="val 28877"/>
            </a:avLst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sele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58890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260648"/>
            <a:ext cx="87849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Spoj co k sobě patří.</a:t>
            </a:r>
            <a:endParaRPr lang="cs-CZ" dirty="0"/>
          </a:p>
        </p:txBody>
      </p:sp>
      <p:sp>
        <p:nvSpPr>
          <p:cNvPr id="4" name="Rámeček 3"/>
          <p:cNvSpPr/>
          <p:nvPr/>
        </p:nvSpPr>
        <p:spPr>
          <a:xfrm>
            <a:off x="389856" y="2348880"/>
            <a:ext cx="2016224" cy="1008112"/>
          </a:xfrm>
          <a:prstGeom prst="frame">
            <a:avLst>
              <a:gd name="adj1" fmla="val 28877"/>
            </a:avLst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srna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Rámeček 4"/>
          <p:cNvSpPr/>
          <p:nvPr/>
        </p:nvSpPr>
        <p:spPr>
          <a:xfrm>
            <a:off x="3826520" y="1773684"/>
            <a:ext cx="2016224" cy="1008112"/>
          </a:xfrm>
          <a:prstGeom prst="frame">
            <a:avLst>
              <a:gd name="adj1" fmla="val 28877"/>
            </a:avLst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jelen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Rámeček 5"/>
          <p:cNvSpPr/>
          <p:nvPr/>
        </p:nvSpPr>
        <p:spPr>
          <a:xfrm>
            <a:off x="6581080" y="3356992"/>
            <a:ext cx="2016224" cy="1008112"/>
          </a:xfrm>
          <a:prstGeom prst="frame">
            <a:avLst>
              <a:gd name="adj1" fmla="val 28877"/>
            </a:avLst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srnče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Rámeček 6"/>
          <p:cNvSpPr/>
          <p:nvPr/>
        </p:nvSpPr>
        <p:spPr>
          <a:xfrm>
            <a:off x="190600" y="5262984"/>
            <a:ext cx="2016224" cy="1008112"/>
          </a:xfrm>
          <a:prstGeom prst="frame">
            <a:avLst>
              <a:gd name="adj1" fmla="val 28877"/>
            </a:avLst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laň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Rámeček 7"/>
          <p:cNvSpPr/>
          <p:nvPr/>
        </p:nvSpPr>
        <p:spPr>
          <a:xfrm>
            <a:off x="3347864" y="4149080"/>
            <a:ext cx="2016224" cy="1008112"/>
          </a:xfrm>
          <a:prstGeom prst="frame">
            <a:avLst>
              <a:gd name="adj1" fmla="val 28877"/>
            </a:avLst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kolouch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Rámeček 8"/>
          <p:cNvSpPr/>
          <p:nvPr/>
        </p:nvSpPr>
        <p:spPr>
          <a:xfrm>
            <a:off x="6588224" y="5445224"/>
            <a:ext cx="2016224" cy="1008112"/>
          </a:xfrm>
          <a:prstGeom prst="frame">
            <a:avLst>
              <a:gd name="adj1" fmla="val 28877"/>
            </a:avLst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srnec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253771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260648"/>
            <a:ext cx="87849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Spoj co k sobě patří.</a:t>
            </a:r>
            <a:endParaRPr lang="cs-CZ" dirty="0"/>
          </a:p>
        </p:txBody>
      </p:sp>
      <p:sp>
        <p:nvSpPr>
          <p:cNvPr id="3" name="Rámeček 2"/>
          <p:cNvSpPr/>
          <p:nvPr/>
        </p:nvSpPr>
        <p:spPr>
          <a:xfrm>
            <a:off x="389856" y="2348880"/>
            <a:ext cx="2016224" cy="1008112"/>
          </a:xfrm>
          <a:prstGeom prst="frame">
            <a:avLst>
              <a:gd name="adj1" fmla="val 28877"/>
            </a:avLst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liška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Rámeček 3"/>
          <p:cNvSpPr/>
          <p:nvPr/>
        </p:nvSpPr>
        <p:spPr>
          <a:xfrm>
            <a:off x="3826520" y="1773684"/>
            <a:ext cx="2016224" cy="1008112"/>
          </a:xfrm>
          <a:prstGeom prst="frame">
            <a:avLst>
              <a:gd name="adj1" fmla="val 28877"/>
            </a:avLst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vlčice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Rámeček 4"/>
          <p:cNvSpPr/>
          <p:nvPr/>
        </p:nvSpPr>
        <p:spPr>
          <a:xfrm>
            <a:off x="6581080" y="3356992"/>
            <a:ext cx="2016224" cy="1008112"/>
          </a:xfrm>
          <a:prstGeom prst="frame">
            <a:avLst>
              <a:gd name="adj1" fmla="val 28877"/>
            </a:avLst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lišák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Rámeček 5"/>
          <p:cNvSpPr/>
          <p:nvPr/>
        </p:nvSpPr>
        <p:spPr>
          <a:xfrm>
            <a:off x="190600" y="5262984"/>
            <a:ext cx="2016224" cy="1008112"/>
          </a:xfrm>
          <a:prstGeom prst="frame">
            <a:avLst>
              <a:gd name="adj1" fmla="val 28877"/>
            </a:avLst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lišče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Rámeček 6"/>
          <p:cNvSpPr/>
          <p:nvPr/>
        </p:nvSpPr>
        <p:spPr>
          <a:xfrm>
            <a:off x="3347864" y="4149080"/>
            <a:ext cx="2016224" cy="1008112"/>
          </a:xfrm>
          <a:prstGeom prst="frame">
            <a:avLst>
              <a:gd name="adj1" fmla="val 28877"/>
            </a:avLst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vlčata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Rámeček 7"/>
          <p:cNvSpPr/>
          <p:nvPr/>
        </p:nvSpPr>
        <p:spPr>
          <a:xfrm>
            <a:off x="6588224" y="5445224"/>
            <a:ext cx="2016224" cy="1008112"/>
          </a:xfrm>
          <a:prstGeom prst="frame">
            <a:avLst>
              <a:gd name="adj1" fmla="val 28877"/>
            </a:avLst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vlk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153691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260648"/>
            <a:ext cx="87849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Spoj co k sobě patří.</a:t>
            </a:r>
            <a:endParaRPr lang="cs-CZ" dirty="0"/>
          </a:p>
        </p:txBody>
      </p:sp>
      <p:sp>
        <p:nvSpPr>
          <p:cNvPr id="3" name="Rámeček 2"/>
          <p:cNvSpPr/>
          <p:nvPr/>
        </p:nvSpPr>
        <p:spPr>
          <a:xfrm>
            <a:off x="389856" y="2348880"/>
            <a:ext cx="2016224" cy="1008112"/>
          </a:xfrm>
          <a:prstGeom prst="frame">
            <a:avLst>
              <a:gd name="adj1" fmla="val 28877"/>
            </a:avLst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zaječice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Rámeček 3"/>
          <p:cNvSpPr/>
          <p:nvPr/>
        </p:nvSpPr>
        <p:spPr>
          <a:xfrm>
            <a:off x="3826520" y="1773684"/>
            <a:ext cx="2016224" cy="1008112"/>
          </a:xfrm>
          <a:prstGeom prst="frame">
            <a:avLst>
              <a:gd name="adj1" fmla="val 28877"/>
            </a:avLst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slonice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Rámeček 4"/>
          <p:cNvSpPr/>
          <p:nvPr/>
        </p:nvSpPr>
        <p:spPr>
          <a:xfrm>
            <a:off x="6581080" y="3356992"/>
            <a:ext cx="2016224" cy="1008112"/>
          </a:xfrm>
          <a:prstGeom prst="frame">
            <a:avLst>
              <a:gd name="adj1" fmla="val 28877"/>
            </a:avLst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zajíčata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Rámeček 5"/>
          <p:cNvSpPr/>
          <p:nvPr/>
        </p:nvSpPr>
        <p:spPr>
          <a:xfrm>
            <a:off x="190600" y="5262984"/>
            <a:ext cx="2016224" cy="1008112"/>
          </a:xfrm>
          <a:prstGeom prst="frame">
            <a:avLst>
              <a:gd name="adj1" fmla="val 28877"/>
            </a:avLst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slon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Rámeček 6"/>
          <p:cNvSpPr/>
          <p:nvPr/>
        </p:nvSpPr>
        <p:spPr>
          <a:xfrm>
            <a:off x="3347864" y="4149080"/>
            <a:ext cx="2016224" cy="1008112"/>
          </a:xfrm>
          <a:prstGeom prst="frame">
            <a:avLst>
              <a:gd name="adj1" fmla="val 28877"/>
            </a:avLst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zajíc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Rámeček 7"/>
          <p:cNvSpPr/>
          <p:nvPr/>
        </p:nvSpPr>
        <p:spPr>
          <a:xfrm>
            <a:off x="6588224" y="5445224"/>
            <a:ext cx="2016224" cy="1008112"/>
          </a:xfrm>
          <a:prstGeom prst="frame">
            <a:avLst>
              <a:gd name="adj1" fmla="val 28877"/>
            </a:avLst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slůně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33260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260648"/>
            <a:ext cx="87849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Spoj co k sobě patří.</a:t>
            </a:r>
            <a:endParaRPr lang="cs-CZ" dirty="0"/>
          </a:p>
        </p:txBody>
      </p:sp>
      <p:sp>
        <p:nvSpPr>
          <p:cNvPr id="3" name="Rámeček 2"/>
          <p:cNvSpPr/>
          <p:nvPr/>
        </p:nvSpPr>
        <p:spPr>
          <a:xfrm>
            <a:off x="389856" y="2348880"/>
            <a:ext cx="2016224" cy="1008112"/>
          </a:xfrm>
          <a:prstGeom prst="frame">
            <a:avLst>
              <a:gd name="adj1" fmla="val 28877"/>
            </a:avLst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lvice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Rámeček 3"/>
          <p:cNvSpPr/>
          <p:nvPr/>
        </p:nvSpPr>
        <p:spPr>
          <a:xfrm>
            <a:off x="3826520" y="1773684"/>
            <a:ext cx="2016224" cy="1008112"/>
          </a:xfrm>
          <a:prstGeom prst="frame">
            <a:avLst>
              <a:gd name="adj1" fmla="val 28877"/>
            </a:avLst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>
                <a:solidFill>
                  <a:schemeClr val="tx1"/>
                </a:solidFill>
              </a:rPr>
              <a:t>tygr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Rámeček 4"/>
          <p:cNvSpPr/>
          <p:nvPr/>
        </p:nvSpPr>
        <p:spPr>
          <a:xfrm>
            <a:off x="6581080" y="3356992"/>
            <a:ext cx="2016224" cy="1008112"/>
          </a:xfrm>
          <a:prstGeom prst="frame">
            <a:avLst>
              <a:gd name="adj1" fmla="val 28877"/>
            </a:avLst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lvíče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Rámeček 5"/>
          <p:cNvSpPr/>
          <p:nvPr/>
        </p:nvSpPr>
        <p:spPr>
          <a:xfrm>
            <a:off x="190600" y="5262984"/>
            <a:ext cx="2016224" cy="1008112"/>
          </a:xfrm>
          <a:prstGeom prst="frame">
            <a:avLst>
              <a:gd name="adj1" fmla="val 28877"/>
            </a:avLst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tygřice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Rámeček 6"/>
          <p:cNvSpPr/>
          <p:nvPr/>
        </p:nvSpPr>
        <p:spPr>
          <a:xfrm>
            <a:off x="3347864" y="4149080"/>
            <a:ext cx="2016224" cy="1008112"/>
          </a:xfrm>
          <a:prstGeom prst="frame">
            <a:avLst>
              <a:gd name="adj1" fmla="val 28877"/>
            </a:avLst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tygře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Rámeček 7"/>
          <p:cNvSpPr/>
          <p:nvPr/>
        </p:nvSpPr>
        <p:spPr>
          <a:xfrm>
            <a:off x="6588224" y="5445224"/>
            <a:ext cx="2016224" cy="1008112"/>
          </a:xfrm>
          <a:prstGeom prst="frame">
            <a:avLst>
              <a:gd name="adj1" fmla="val 28877"/>
            </a:avLst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lev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6011431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</TotalTime>
  <Words>151</Words>
  <Application>Microsoft Office PowerPoint</Application>
  <PresentationFormat>Předvádění na obrazovce (4:3)</PresentationFormat>
  <Paragraphs>49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Lesní a divoká zvířata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Lesní a divoká zvířata</dc:title>
  <dc:creator>DOMA</dc:creator>
  <cp:lastModifiedBy>jitka</cp:lastModifiedBy>
  <cp:revision>14</cp:revision>
  <dcterms:created xsi:type="dcterms:W3CDTF">2012-07-19T13:25:00Z</dcterms:created>
  <dcterms:modified xsi:type="dcterms:W3CDTF">2013-05-18T09:46:08Z</dcterms:modified>
</cp:coreProperties>
</file>