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56" r:id="rId3"/>
    <p:sldId id="262" r:id="rId4"/>
    <p:sldId id="257" r:id="rId5"/>
    <p:sldId id="258" r:id="rId6"/>
    <p:sldId id="259" r:id="rId7"/>
    <p:sldId id="261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2" d="100"/>
          <a:sy n="42" d="100"/>
        </p:scale>
        <p:origin x="-1290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31517A-CCFB-484E-9276-4F26E4390793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752FD-ED5C-4CC0-9EF5-40AA37CDB9C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81065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31517A-CCFB-484E-9276-4F26E4390793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752FD-ED5C-4CC0-9EF5-40AA37CDB9C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31511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31517A-CCFB-484E-9276-4F26E4390793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752FD-ED5C-4CC0-9EF5-40AA37CDB9C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75074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31517A-CCFB-484E-9276-4F26E4390793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752FD-ED5C-4CC0-9EF5-40AA37CDB9C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74406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31517A-CCFB-484E-9276-4F26E4390793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752FD-ED5C-4CC0-9EF5-40AA37CDB9C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80296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31517A-CCFB-484E-9276-4F26E4390793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752FD-ED5C-4CC0-9EF5-40AA37CDB9C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47489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31517A-CCFB-484E-9276-4F26E4390793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752FD-ED5C-4CC0-9EF5-40AA37CDB9C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49653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31517A-CCFB-484E-9276-4F26E4390793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752FD-ED5C-4CC0-9EF5-40AA37CDB9C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90005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31517A-CCFB-484E-9276-4F26E4390793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752FD-ED5C-4CC0-9EF5-40AA37CDB9C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06077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31517A-CCFB-484E-9276-4F26E4390793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752FD-ED5C-4CC0-9EF5-40AA37CDB9C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88341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31517A-CCFB-484E-9276-4F26E4390793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752FD-ED5C-4CC0-9EF5-40AA37CDB9C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06426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31517A-CCFB-484E-9276-4F26E4390793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B752FD-ED5C-4CC0-9EF5-40AA37CDB9C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182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332656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9671646"/>
              </p:ext>
            </p:extLst>
          </p:nvPr>
        </p:nvGraphicFramePr>
        <p:xfrm>
          <a:off x="1151620" y="450863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Lenka Rousová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r>
                        <a:rPr lang="cs-CZ" smtClean="0"/>
                        <a:t>:      VY_32_INOVACE_3B_08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 Příroda a člověk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86971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969896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Houbaření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Výklad</a:t>
            </a:r>
          </a:p>
          <a:p>
            <a:endParaRPr lang="cs-CZ" dirty="0"/>
          </a:p>
          <a:p>
            <a:r>
              <a:rPr lang="cs-CZ" sz="1400" smtClean="0"/>
              <a:t>Autorem </a:t>
            </a:r>
            <a:r>
              <a:rPr lang="cs-CZ" sz="1400" dirty="0"/>
              <a:t>materiálu a všech jeho částí, není-li uvedeno jinak, je Mgr. Lenka Rousová</a:t>
            </a:r>
          </a:p>
          <a:p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2184819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Výklad, </a:t>
            </a:r>
            <a:r>
              <a:rPr lang="cs-CZ" dirty="0"/>
              <a:t>který děti seznámí se základy houbaření a vysvětlí </a:t>
            </a:r>
            <a:r>
              <a:rPr lang="cs-CZ" dirty="0" smtClean="0"/>
              <a:t>jim, </a:t>
            </a:r>
            <a:r>
              <a:rPr lang="cs-CZ" dirty="0"/>
              <a:t>jak správně houby sbírat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Vhodné pro výuku v 1. a 2. ročníku ZŠ.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803103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houby sbírat?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Houba se má opatrně vytáhnout ze země za třeň. </a:t>
            </a:r>
          </a:p>
          <a:p>
            <a:r>
              <a:rPr lang="cs-CZ" dirty="0" smtClean="0"/>
              <a:t>Poté třeň očistíme a nožíkem odřízneme malý kousek spodní části.</a:t>
            </a:r>
          </a:p>
          <a:p>
            <a:r>
              <a:rPr lang="cs-CZ" dirty="0" smtClean="0"/>
              <a:t>Pokud jsou uvnitř třeně dírky, znamená to, že houba je napadena červy. Takovou houbu nedáváme do košíku, aby nebyly napadeny i další houby.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391685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 čeho houby sbírat?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cs-CZ" dirty="0" smtClean="0"/>
              <a:t>Jsou dvě možnosti do čeho sbírat houby</a:t>
            </a:r>
          </a:p>
          <a:p>
            <a:pPr marL="514350" indent="-514350">
              <a:buClr>
                <a:srgbClr val="FF0000"/>
              </a:buClr>
              <a:buFont typeface="+mj-lt"/>
              <a:buAutoNum type="arabicParenR"/>
            </a:pPr>
            <a:r>
              <a:rPr lang="cs-CZ" dirty="0" smtClean="0"/>
              <a:t>Košík</a:t>
            </a:r>
          </a:p>
          <a:p>
            <a:pPr marL="514350" indent="-514350">
              <a:buClr>
                <a:srgbClr val="FF0000"/>
              </a:buClr>
              <a:buFont typeface="+mj-lt"/>
              <a:buAutoNum type="arabicParenR"/>
            </a:pPr>
            <a:endParaRPr lang="cs-CZ" dirty="0"/>
          </a:p>
          <a:p>
            <a:pPr marL="514350" indent="-514350">
              <a:buClr>
                <a:srgbClr val="FF0000"/>
              </a:buClr>
              <a:buFont typeface="+mj-lt"/>
              <a:buAutoNum type="arabicParenR"/>
            </a:pPr>
            <a:r>
              <a:rPr lang="cs-CZ" dirty="0" smtClean="0"/>
              <a:t>Plátěná taška</a:t>
            </a:r>
          </a:p>
          <a:p>
            <a:pPr marL="514350" indent="-514350">
              <a:buClr>
                <a:srgbClr val="FF0000"/>
              </a:buClr>
              <a:buFont typeface="+mj-lt"/>
              <a:buAutoNum type="arabicParenR"/>
            </a:pPr>
            <a:endParaRPr lang="cs-CZ" dirty="0"/>
          </a:p>
          <a:p>
            <a:pPr marL="514350" indent="-514350">
              <a:buClr>
                <a:srgbClr val="FF0000"/>
              </a:buClr>
              <a:buFont typeface="+mj-lt"/>
              <a:buAutoNum type="arabicParenR"/>
            </a:pPr>
            <a:endParaRPr lang="cs-CZ" dirty="0" smtClean="0"/>
          </a:p>
          <a:p>
            <a:pPr marL="0" indent="0" algn="ctr">
              <a:buClr>
                <a:srgbClr val="FF0000"/>
              </a:buClr>
              <a:buNone/>
            </a:pPr>
            <a:r>
              <a:rPr lang="cs-CZ" dirty="0" smtClean="0"/>
              <a:t>Pozor!! </a:t>
            </a:r>
          </a:p>
          <a:p>
            <a:pPr marL="0" indent="0">
              <a:buClr>
                <a:srgbClr val="FF0000"/>
              </a:buClr>
              <a:buNone/>
            </a:pPr>
            <a:r>
              <a:rPr lang="cs-CZ" dirty="0" smtClean="0"/>
              <a:t>Taška musí být vždy plátěná, nikdy igelitová.</a:t>
            </a:r>
            <a:endParaRPr lang="cs-CZ" dirty="0"/>
          </a:p>
        </p:txBody>
      </p:sp>
      <p:pic>
        <p:nvPicPr>
          <p:cNvPr id="1026" name="Picture 2" descr="C:\Users\DOMA\AppData\Local\Microsoft\Windows\Temporary Internet Files\Content.IE5\ZG9WEUPH\MC90030151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2052092"/>
            <a:ext cx="1398731" cy="12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DOMA\AppData\Local\Microsoft\Windows\Temporary Internet Files\Content.IE5\CZC4IEP9\MP90044845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3831" y="3356992"/>
            <a:ext cx="986785" cy="14801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510609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Kde a kdy houby sbírat?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Kde?</a:t>
            </a:r>
          </a:p>
          <a:p>
            <a:r>
              <a:rPr lang="cs-CZ" dirty="0" smtClean="0"/>
              <a:t>Houby rostou nejčastěji v lese, ale dají se najít i na louce.</a:t>
            </a:r>
          </a:p>
          <a:p>
            <a:pPr marL="0" indent="0">
              <a:buNone/>
            </a:pPr>
            <a:r>
              <a:rPr lang="cs-CZ" dirty="0" smtClean="0"/>
              <a:t>Kdy?</a:t>
            </a:r>
            <a:endParaRPr lang="cs-CZ" dirty="0"/>
          </a:p>
          <a:p>
            <a:r>
              <a:rPr lang="cs-CZ" dirty="0"/>
              <a:t>H</a:t>
            </a:r>
            <a:r>
              <a:rPr lang="cs-CZ" dirty="0" smtClean="0"/>
              <a:t>ouby rostou od jara do podzimu, hlavně po deštích.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143222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Zásady správného houbaře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Sbíráme a jíme jen ty houby, které známe.</a:t>
            </a:r>
          </a:p>
          <a:p>
            <a:r>
              <a:rPr lang="cs-CZ" dirty="0" smtClean="0"/>
              <a:t>Když najdeš houbu, která je okousaná od slimáka a voní, neznamená to, že je jedlá.</a:t>
            </a:r>
          </a:p>
          <a:p>
            <a:r>
              <a:rPr lang="cs-CZ" dirty="0" smtClean="0"/>
              <a:t>Houby nikdy neochutnáváme, </a:t>
            </a:r>
            <a:r>
              <a:rPr lang="cs-CZ" smtClean="0"/>
              <a:t>zvláště, když </a:t>
            </a:r>
            <a:r>
              <a:rPr lang="cs-CZ" dirty="0" smtClean="0"/>
              <a:t>je neznáme!!!!!!!!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2826393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materiály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 z otevřené galerie Microsoft Office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17950486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1531</TotalTime>
  <Words>255</Words>
  <Application>Microsoft Office PowerPoint</Application>
  <PresentationFormat>Předvádění na obrazovce (4:3)</PresentationFormat>
  <Paragraphs>36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Houbaření</vt:lpstr>
      <vt:lpstr>Anotace</vt:lpstr>
      <vt:lpstr>Jak houby sbírat?</vt:lpstr>
      <vt:lpstr>Do čeho houby sbírat?</vt:lpstr>
      <vt:lpstr>Kde a kdy houby sbírat?</vt:lpstr>
      <vt:lpstr>Zásady správného houbaře</vt:lpstr>
      <vt:lpstr>Použité materiály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Houbaření</dc:title>
  <dc:creator>DOMA</dc:creator>
  <cp:lastModifiedBy>jitka</cp:lastModifiedBy>
  <cp:revision>22</cp:revision>
  <dcterms:created xsi:type="dcterms:W3CDTF">2012-07-28T10:07:29Z</dcterms:created>
  <dcterms:modified xsi:type="dcterms:W3CDTF">2013-05-18T09:59:28Z</dcterms:modified>
</cp:coreProperties>
</file>