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5" r:id="rId4"/>
    <p:sldId id="257" r:id="rId5"/>
    <p:sldId id="258" r:id="rId6"/>
    <p:sldId id="259" r:id="rId7"/>
    <p:sldId id="260" r:id="rId8"/>
    <p:sldId id="261" r:id="rId9"/>
    <p:sldId id="263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2443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5544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9478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6893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4290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2960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7608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7734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0081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0985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090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42B3F-5D8D-4B48-BAC6-A0716077BB65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AAAB9-DCED-4B9B-B5DE-E3EBAA1E26C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83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292723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VY_32_INOVACE_3B_11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Příroda a člověk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Třídění ovoce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endParaRPr lang="cs-CZ" dirty="0"/>
          </a:p>
          <a:p>
            <a:r>
              <a:rPr lang="cs-CZ" sz="1400" dirty="0"/>
              <a:t>Autorem materiálu a všech jeho částí, není-li uvedeno jinak, je Mgr. Lenka Rousová</a:t>
            </a:r>
          </a:p>
          <a:p>
            <a:endParaRPr lang="cs-CZ" sz="1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116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Výklad, </a:t>
            </a:r>
            <a:r>
              <a:rPr lang="cs-CZ" dirty="0"/>
              <a:t>který dětem </a:t>
            </a:r>
            <a:r>
              <a:rPr lang="cs-CZ" dirty="0" smtClean="0"/>
              <a:t>objasní, </a:t>
            </a:r>
            <a:r>
              <a:rPr lang="cs-CZ" dirty="0"/>
              <a:t>podle jakého pravidla dělíme ovoce (malvice, </a:t>
            </a:r>
            <a:r>
              <a:rPr lang="cs-CZ" dirty="0" smtClean="0"/>
              <a:t>peckovice, bobule).</a:t>
            </a:r>
          </a:p>
          <a:p>
            <a:pPr marL="0" indent="0">
              <a:buNone/>
            </a:pPr>
            <a:r>
              <a:rPr lang="cs-CZ" dirty="0" smtClean="0"/>
              <a:t>Vhodné pro výuku v 1. a 2. ročníku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Malvice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Mají semena schovaná uvnitř plodu v jadřinci.</a:t>
            </a:r>
          </a:p>
          <a:p>
            <a:r>
              <a:rPr lang="cs-CZ" dirty="0" smtClean="0"/>
              <a:t>Například :</a:t>
            </a:r>
          </a:p>
          <a:p>
            <a:r>
              <a:rPr lang="cs-CZ" dirty="0" smtClean="0"/>
              <a:t>Jablko</a:t>
            </a:r>
          </a:p>
          <a:p>
            <a:r>
              <a:rPr lang="cs-CZ" dirty="0" smtClean="0"/>
              <a:t>Hruška</a:t>
            </a:r>
          </a:p>
          <a:p>
            <a:r>
              <a:rPr lang="cs-CZ" dirty="0" smtClean="0"/>
              <a:t>Kdoule</a:t>
            </a:r>
            <a:endParaRPr lang="cs-CZ" dirty="0"/>
          </a:p>
        </p:txBody>
      </p:sp>
      <p:pic>
        <p:nvPicPr>
          <p:cNvPr id="1026" name="Picture 2" descr="C:\Users\DOMA\AppData\Local\Microsoft\Windows\Temporary Internet Files\Content.IE5\H0A3M2KM\MP900430948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7" t="20735" r="15231" b="18065"/>
          <a:stretch/>
        </p:blipFill>
        <p:spPr bwMode="auto">
          <a:xfrm>
            <a:off x="4499990" y="2492896"/>
            <a:ext cx="3875519" cy="3835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35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Který z těchto plodů je malvice?</a:t>
            </a:r>
            <a:endParaRPr lang="cs-CZ" dirty="0"/>
          </a:p>
        </p:txBody>
      </p:sp>
      <p:pic>
        <p:nvPicPr>
          <p:cNvPr id="1026" name="Picture 2" descr="C:\Users\DOMA\AppData\Local\Microsoft\Windows\Temporary Internet Files\Content.IE5\EMJOMHK1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610743"/>
            <a:ext cx="2379712" cy="237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OMA\AppData\Local\Microsoft\Windows\Temporary Internet Files\Content.IE5\34UHIHVC\MC9001935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04954"/>
            <a:ext cx="2047762" cy="21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OMA\AppData\Local\Microsoft\Windows\Temporary Internet Files\Content.IE5\80CGQPJQ\MC9003312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89902"/>
            <a:ext cx="1794095" cy="142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s odříznutým rohem na stejné straně 3"/>
          <p:cNvSpPr/>
          <p:nvPr/>
        </p:nvSpPr>
        <p:spPr>
          <a:xfrm>
            <a:off x="611560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Kdoule</a:t>
            </a:r>
            <a:endParaRPr lang="cs-CZ" dirty="0"/>
          </a:p>
        </p:txBody>
      </p:sp>
      <p:sp>
        <p:nvSpPr>
          <p:cNvPr id="8" name="Obdélník s odříznutým rohem na stejné straně 7"/>
          <p:cNvSpPr/>
          <p:nvPr/>
        </p:nvSpPr>
        <p:spPr>
          <a:xfrm>
            <a:off x="3562164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Jablko</a:t>
            </a:r>
            <a:endParaRPr lang="cs-CZ" dirty="0"/>
          </a:p>
        </p:txBody>
      </p:sp>
      <p:sp>
        <p:nvSpPr>
          <p:cNvPr id="9" name="Obdélník s odříznutým rohem na stejné straně 8"/>
          <p:cNvSpPr/>
          <p:nvPr/>
        </p:nvSpPr>
        <p:spPr>
          <a:xfrm>
            <a:off x="6726135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Meloun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4849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Peckovice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Uvnitř plodu je semeno v tvrdé pecce.</a:t>
            </a:r>
          </a:p>
          <a:p>
            <a:r>
              <a:rPr lang="cs-CZ" dirty="0" smtClean="0"/>
              <a:t>Například :</a:t>
            </a:r>
          </a:p>
          <a:p>
            <a:r>
              <a:rPr lang="cs-CZ" dirty="0" smtClean="0"/>
              <a:t>Švestka</a:t>
            </a:r>
          </a:p>
          <a:p>
            <a:r>
              <a:rPr lang="cs-CZ" dirty="0" smtClean="0"/>
              <a:t>Třešeň</a:t>
            </a:r>
          </a:p>
          <a:p>
            <a:r>
              <a:rPr lang="cs-CZ" dirty="0" smtClean="0"/>
              <a:t>Višeň</a:t>
            </a:r>
          </a:p>
          <a:p>
            <a:r>
              <a:rPr lang="cs-CZ" dirty="0" smtClean="0"/>
              <a:t>Meruňka</a:t>
            </a:r>
          </a:p>
          <a:p>
            <a:r>
              <a:rPr lang="cs-CZ" dirty="0" smtClean="0"/>
              <a:t>Broskev</a:t>
            </a:r>
          </a:p>
          <a:p>
            <a:r>
              <a:rPr lang="cs-CZ" dirty="0" smtClean="0"/>
              <a:t>Nektarinka</a:t>
            </a:r>
          </a:p>
          <a:p>
            <a:endParaRPr lang="cs-CZ" dirty="0"/>
          </a:p>
        </p:txBody>
      </p:sp>
      <p:pic>
        <p:nvPicPr>
          <p:cNvPr id="2051" name="Picture 3" descr="C:\Users\DOMA\AppData\Local\Microsoft\Windows\Temporary Internet Files\Content.IE5\H0A3M2KM\MC9001125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69251"/>
            <a:ext cx="4968552" cy="3700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02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11460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Který z těchto plodů je peckovice?</a:t>
            </a:r>
            <a:endParaRPr lang="cs-CZ" dirty="0"/>
          </a:p>
        </p:txBody>
      </p:sp>
      <p:sp>
        <p:nvSpPr>
          <p:cNvPr id="4" name="Obdélník s odříznutým rohem na stejné straně 3"/>
          <p:cNvSpPr/>
          <p:nvPr/>
        </p:nvSpPr>
        <p:spPr>
          <a:xfrm>
            <a:off x="611560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Třešeň</a:t>
            </a:r>
            <a:endParaRPr lang="cs-CZ" dirty="0"/>
          </a:p>
        </p:txBody>
      </p:sp>
      <p:sp>
        <p:nvSpPr>
          <p:cNvPr id="5" name="Obdélník s odříznutým rohem na stejné straně 4"/>
          <p:cNvSpPr/>
          <p:nvPr/>
        </p:nvSpPr>
        <p:spPr>
          <a:xfrm>
            <a:off x="3562164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Rajče</a:t>
            </a:r>
            <a:endParaRPr lang="cs-CZ" dirty="0"/>
          </a:p>
        </p:txBody>
      </p:sp>
      <p:sp>
        <p:nvSpPr>
          <p:cNvPr id="6" name="Obdélník s odříznutým rohem na stejné straně 5"/>
          <p:cNvSpPr/>
          <p:nvPr/>
        </p:nvSpPr>
        <p:spPr>
          <a:xfrm>
            <a:off x="6726135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Broskev</a:t>
            </a:r>
            <a:endParaRPr lang="cs-CZ" dirty="0"/>
          </a:p>
        </p:txBody>
      </p:sp>
      <p:pic>
        <p:nvPicPr>
          <p:cNvPr id="2050" name="Picture 2" descr="C:\Users\DOMA\AppData\Local\Microsoft\Windows\Temporary Internet Files\Content.IE5\U962FHB0\MC90044171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OMA\AppData\Local\Microsoft\Windows\Temporary Internet Files\Content.IE5\EMJOMHK1\MC90008838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330" y="4177207"/>
            <a:ext cx="2335794" cy="196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OMA\AppData\Local\Microsoft\Windows\Temporary Internet Files\Content.IE5\U962FHB0\MC90044178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934780"/>
            <a:ext cx="2451720" cy="245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6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Bobule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Uvnitř plodu je </a:t>
            </a:r>
            <a:r>
              <a:rPr lang="cs-CZ" smtClean="0"/>
              <a:t>několik semen.</a:t>
            </a:r>
            <a:endParaRPr lang="cs-CZ" dirty="0" smtClean="0"/>
          </a:p>
          <a:p>
            <a:r>
              <a:rPr lang="cs-CZ" dirty="0" smtClean="0"/>
              <a:t>Například :</a:t>
            </a:r>
          </a:p>
          <a:p>
            <a:r>
              <a:rPr lang="cs-CZ" dirty="0" smtClean="0"/>
              <a:t>Angrešt</a:t>
            </a:r>
          </a:p>
          <a:p>
            <a:r>
              <a:rPr lang="cs-CZ" dirty="0" smtClean="0"/>
              <a:t>Rybíz</a:t>
            </a:r>
          </a:p>
          <a:p>
            <a:r>
              <a:rPr lang="cs-CZ" dirty="0" smtClean="0"/>
              <a:t>Kiwi</a:t>
            </a:r>
          </a:p>
          <a:p>
            <a:r>
              <a:rPr lang="cs-CZ" dirty="0" smtClean="0"/>
              <a:t>Jahoda</a:t>
            </a:r>
          </a:p>
          <a:p>
            <a:r>
              <a:rPr lang="cs-CZ" dirty="0" smtClean="0"/>
              <a:t>Malina</a:t>
            </a:r>
          </a:p>
          <a:p>
            <a:r>
              <a:rPr lang="cs-CZ" dirty="0"/>
              <a:t>Ostružina</a:t>
            </a:r>
          </a:p>
          <a:p>
            <a:r>
              <a:rPr lang="cs-CZ" dirty="0" smtClean="0"/>
              <a:t>Josta</a:t>
            </a:r>
            <a:endParaRPr lang="cs-CZ" dirty="0"/>
          </a:p>
          <a:p>
            <a:r>
              <a:rPr lang="cs-CZ" dirty="0"/>
              <a:t>Borůvka</a:t>
            </a:r>
          </a:p>
          <a:p>
            <a:r>
              <a:rPr lang="cs-CZ" dirty="0"/>
              <a:t>Brusinka</a:t>
            </a:r>
          </a:p>
          <a:p>
            <a:endParaRPr lang="cs-CZ" dirty="0"/>
          </a:p>
        </p:txBody>
      </p:sp>
      <p:pic>
        <p:nvPicPr>
          <p:cNvPr id="4100" name="Picture 4" descr="C:\Users\DOMA\AppData\Local\Microsoft\Windows\Temporary Internet Files\Content.IE5\H0A3M2KM\MC900193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88840"/>
            <a:ext cx="6048672" cy="437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72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Který z těchto plodů je bobule?</a:t>
            </a:r>
            <a:endParaRPr lang="cs-CZ" dirty="0"/>
          </a:p>
        </p:txBody>
      </p:sp>
      <p:sp>
        <p:nvSpPr>
          <p:cNvPr id="4" name="Obdélník s odříznutým rohem na stejné straně 3"/>
          <p:cNvSpPr/>
          <p:nvPr/>
        </p:nvSpPr>
        <p:spPr>
          <a:xfrm>
            <a:off x="611560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kurka</a:t>
            </a:r>
            <a:endParaRPr lang="cs-CZ" dirty="0"/>
          </a:p>
        </p:txBody>
      </p:sp>
      <p:sp>
        <p:nvSpPr>
          <p:cNvPr id="5" name="Obdélník s odříznutým rohem na stejné straně 4"/>
          <p:cNvSpPr/>
          <p:nvPr/>
        </p:nvSpPr>
        <p:spPr>
          <a:xfrm>
            <a:off x="3562164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Borůvka</a:t>
            </a:r>
            <a:endParaRPr lang="cs-CZ" dirty="0"/>
          </a:p>
        </p:txBody>
      </p:sp>
      <p:sp>
        <p:nvSpPr>
          <p:cNvPr id="6" name="Obdélník s odříznutým rohem na stejné straně 5"/>
          <p:cNvSpPr/>
          <p:nvPr/>
        </p:nvSpPr>
        <p:spPr>
          <a:xfrm>
            <a:off x="6726135" y="2780928"/>
            <a:ext cx="1656184" cy="6480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Malina</a:t>
            </a:r>
            <a:endParaRPr lang="cs-CZ" dirty="0"/>
          </a:p>
        </p:txBody>
      </p:sp>
      <p:pic>
        <p:nvPicPr>
          <p:cNvPr id="3074" name="Picture 2" descr="C:\Users\DOMA\AppData\Local\Microsoft\Windows\Temporary Internet Files\Content.IE5\U962FHB0\MC90043690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164" y="444150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OMA\AppData\Local\Microsoft\Windows\Temporary Internet Files\Content.IE5\34UHIHVC\MC9004369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44138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DOMA\AppData\Local\Microsoft\Windows\Temporary Internet Files\Content.IE5\VP649Z38\MC9000883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90" y="4489386"/>
            <a:ext cx="3076174" cy="134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9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otevřené galerie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79504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180</Words>
  <Application>Microsoft Office PowerPoint</Application>
  <PresentationFormat>Předvádění na obrazovce (4:3)</PresentationFormat>
  <Paragraphs>54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Třídění ovoce</vt:lpstr>
      <vt:lpstr>Anotace</vt:lpstr>
      <vt:lpstr>Malvice</vt:lpstr>
      <vt:lpstr>Který z těchto plodů je malvice?</vt:lpstr>
      <vt:lpstr>Peckovice</vt:lpstr>
      <vt:lpstr>Který z těchto plodů je peckovice?</vt:lpstr>
      <vt:lpstr>Bobule</vt:lpstr>
      <vt:lpstr>Který z těchto plodů je bobule?</vt:lpstr>
      <vt:lpstr>Použité materiály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DOMA</dc:creator>
  <cp:lastModifiedBy>jitka</cp:lastModifiedBy>
  <cp:revision>19</cp:revision>
  <dcterms:created xsi:type="dcterms:W3CDTF">2012-07-22T09:42:05Z</dcterms:created>
  <dcterms:modified xsi:type="dcterms:W3CDTF">2013-05-18T10:01:17Z</dcterms:modified>
</cp:coreProperties>
</file>