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7" r:id="rId5"/>
    <p:sldId id="258" r:id="rId6"/>
    <p:sldId id="259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532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294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8507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8585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4617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220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361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631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9944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50585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916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C87C33-7B02-4B1E-B0D0-56D373993FD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17EF1B-0BDA-43EE-92F3-C96FBFE171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958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1842031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VY_32_INOVACE_3B_12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Příroda a člověk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Třídění 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Spojování</a:t>
            </a:r>
          </a:p>
          <a:p>
            <a:endParaRPr lang="cs-CZ" dirty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6499671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Spojování</a:t>
            </a:r>
            <a:r>
              <a:rPr lang="cs-CZ" dirty="0"/>
              <a:t>, které otestuje </a:t>
            </a:r>
            <a:r>
              <a:rPr lang="cs-CZ" dirty="0" smtClean="0"/>
              <a:t>znalost třídění ovoce na malvice, peckovice a bobule.</a:t>
            </a:r>
          </a:p>
          <a:p>
            <a:pPr marL="0" indent="0">
              <a:buNone/>
            </a:pPr>
            <a:r>
              <a:rPr lang="cs-CZ" dirty="0" smtClean="0"/>
              <a:t>Vhodné pro výuku v 1. a 2. ročníku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2283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toto ovoce?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2280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9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50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1028" name="Picture 4" descr="C:\Users\DOMA\AppData\Local\Microsoft\Windows\Temporary Internet Files\Content.IE5\80CGQPJQ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6942" y="4408358"/>
            <a:ext cx="2038708" cy="203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OMA\AppData\Local\Microsoft\Windows\Temporary Internet Files\Content.IE5\U962FHB0\MC9001125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118" y="4626915"/>
            <a:ext cx="2443750" cy="182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DOMA\AppData\Local\Microsoft\Windows\Temporary Internet Files\Content.IE5\H0A3M2KM\MC9000883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574349"/>
            <a:ext cx="2858812" cy="157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912283" y="6426388"/>
            <a:ext cx="307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Malá nápověda</a:t>
            </a:r>
            <a:r>
              <a:rPr lang="en-US" dirty="0" smtClean="0"/>
              <a:t>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  angrešt</a:t>
            </a:r>
            <a:endParaRPr lang="cs-CZ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2765455" y="5764441"/>
            <a:ext cx="720080" cy="7607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8979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2283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toto ovoce?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7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50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2050" name="Picture 2" descr="C:\Users\DOMA\AppData\Local\Microsoft\Windows\Temporary Internet Files\Content.IE5\EMJOMHK1\MC9002460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333" y="4027995"/>
            <a:ext cx="1903746" cy="2625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OMA\AppData\Local\Microsoft\Windows\Temporary Internet Files\Content.IE5\34UHIHVC\MC9000883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965" y="3997182"/>
            <a:ext cx="2486661" cy="2686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OMA\AppData\Local\Microsoft\Windows\Temporary Internet Files\Content.IE5\34UHIHVC\MC90043689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50" y="44832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456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2283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toto ovoce?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7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50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3074" name="Picture 2" descr="C:\Users\DOMA\AppData\Local\Microsoft\Windows\Temporary Internet Files\Content.IE5\U962FHB0\MC9003585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59" y="4326199"/>
            <a:ext cx="1521562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OMA\AppData\Local\Microsoft\Windows\Temporary Internet Files\Content.IE5\80CGQPJQ\MC9001935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2374" y="4090556"/>
            <a:ext cx="1959985" cy="2097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239108" y="6381328"/>
            <a:ext cx="3077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Malá nápověda</a:t>
            </a:r>
            <a:r>
              <a:rPr lang="en-US" dirty="0" smtClean="0"/>
              <a:t> </a:t>
            </a:r>
            <a:r>
              <a:rPr lang="cs-CZ" dirty="0" smtClean="0">
                <a:sym typeface="Wingdings" pitchFamily="2" charset="2"/>
              </a:rPr>
              <a:t></a:t>
            </a:r>
            <a:r>
              <a:rPr lang="cs-CZ" dirty="0" smtClean="0"/>
              <a:t>   kdoule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7092280" y="5719381"/>
            <a:ext cx="720080" cy="7607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pic>
        <p:nvPicPr>
          <p:cNvPr id="1026" name="Picture 2" descr="C:\Users\DOMA\AppData\Local\Microsoft\Windows\Temporary Internet Files\Content.IE5\VP649Z38\MC900193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93096"/>
            <a:ext cx="3002902" cy="2226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6225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12283" y="260648"/>
            <a:ext cx="70440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Do kterého košíku patří toto ovoce?</a:t>
            </a:r>
          </a:p>
          <a:p>
            <a:pPr algn="ctr"/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3140968"/>
            <a:ext cx="14655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092280" y="314096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7" name="Picture 2" descr="C:\Users\DOMA\AppData\Local\Microsoft\Windows\Temporary Internet Files\Content.IE5\34UHIHVC\MC9003015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9550" y="1196752"/>
            <a:ext cx="1609558" cy="182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19872" y="31409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9" name="Picture 4" descr="C:\Users\DOMA\AppData\Local\Microsoft\Windows\Temporary Internet Files\Content.IE5\80CGQPJQ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86463"/>
            <a:ext cx="2038708" cy="2038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DOMA\AppData\Local\Microsoft\Windows\Temporary Internet Files\Content.IE5\VKS9BNAB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520" y="4171682"/>
            <a:ext cx="2379712" cy="23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DOMA\AppData\Local\Microsoft\Windows\Temporary Internet Files\Content.IE5\H0A3M2KM\MC900436901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78" y="4171682"/>
            <a:ext cx="2153896" cy="2153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508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155</Words>
  <Application>Microsoft Office PowerPoint</Application>
  <PresentationFormat>Předvádění na obrazovce (4:3)</PresentationFormat>
  <Paragraphs>37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Třídění ovoce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17</cp:revision>
  <dcterms:created xsi:type="dcterms:W3CDTF">2012-07-21T17:15:07Z</dcterms:created>
  <dcterms:modified xsi:type="dcterms:W3CDTF">2013-05-18T10:01:36Z</dcterms:modified>
</cp:coreProperties>
</file>