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56" r:id="rId3"/>
    <p:sldId id="266" r:id="rId4"/>
    <p:sldId id="261" r:id="rId5"/>
    <p:sldId id="257" r:id="rId6"/>
    <p:sldId id="258" r:id="rId7"/>
    <p:sldId id="259" r:id="rId8"/>
    <p:sldId id="260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BFCE2C-D747-4EEC-8F5B-530F2DE9B921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F69849-ABDE-438C-8837-9C2D01836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706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F69849-ABDE-438C-8837-9C2D01836E9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277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804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00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272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858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696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900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309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672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578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02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931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CAE62-FDA2-4C75-878D-96C32231FE03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71A61-18C8-4467-9EBB-A9DA42400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844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565052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1980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Výklad </a:t>
            </a:r>
            <a:r>
              <a:rPr lang="cs-CZ" dirty="0"/>
              <a:t>seznámí děti s informacemi o listnatých stromech, s některými druhy listnatých stromů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s jejich plody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Listnaté stromy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korunu, kmen a kořeny.</a:t>
            </a:r>
          </a:p>
          <a:p>
            <a:r>
              <a:rPr lang="cs-CZ" dirty="0" smtClean="0"/>
              <a:t>Korunu tvoří větve, na kterých vyrůstají listy.</a:t>
            </a:r>
          </a:p>
          <a:p>
            <a:r>
              <a:rPr lang="cs-CZ" dirty="0" smtClean="0"/>
              <a:t>Na větvích jsou také květy.</a:t>
            </a:r>
          </a:p>
          <a:p>
            <a:r>
              <a:rPr lang="cs-CZ" dirty="0" smtClean="0"/>
              <a:t>Z květů se po opylení stanou plody.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Nyní si ukážeme některé listnaté stromy.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973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Jabloň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01641" y="1981961"/>
            <a:ext cx="5129544" cy="3847158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79078">
            <a:off x="5010630" y="1121032"/>
            <a:ext cx="3803915" cy="28529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9408">
            <a:off x="5214699" y="3945252"/>
            <a:ext cx="3218216" cy="2413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19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Hrušeň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2375" y="2053969"/>
            <a:ext cx="4553480" cy="3415110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36878">
            <a:off x="4488241" y="4177293"/>
            <a:ext cx="2891813" cy="216886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48944">
            <a:off x="6310209" y="974101"/>
            <a:ext cx="1961713" cy="2989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64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Ořešák</a:t>
            </a:r>
            <a:endParaRPr lang="cs-CZ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2375" y="2125977"/>
            <a:ext cx="5129544" cy="3847158"/>
          </a:xfr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29887">
            <a:off x="4932040" y="1556792"/>
            <a:ext cx="3131840" cy="234888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22180">
            <a:off x="4305004" y="4566878"/>
            <a:ext cx="2504376" cy="18782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33082">
            <a:off x="6739295" y="4345989"/>
            <a:ext cx="2229950" cy="1494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52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Švestka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31695">
            <a:off x="4499992" y="3356992"/>
            <a:ext cx="3851920" cy="288894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48514" y="1687839"/>
            <a:ext cx="4704523" cy="35283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85077">
            <a:off x="4816240" y="928015"/>
            <a:ext cx="3491880" cy="2618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68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Platan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396552" y="2204864"/>
            <a:ext cx="5184576" cy="388843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94083">
            <a:off x="4477857" y="2242967"/>
            <a:ext cx="4163052" cy="3122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27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Bříza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401674" y="2285640"/>
            <a:ext cx="5225554" cy="391916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70249">
            <a:off x="4716016" y="4293096"/>
            <a:ext cx="3059832" cy="229487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792453">
            <a:off x="5515717" y="1322998"/>
            <a:ext cx="2956814" cy="2217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270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Obrázky z vlastního zdroje</a:t>
            </a:r>
          </a:p>
          <a:p>
            <a:endParaRPr lang="cs-CZ" dirty="0"/>
          </a:p>
          <a:p>
            <a:r>
              <a:rPr lang="cs-CZ" dirty="0" smtClean="0"/>
              <a:t>Plod hrušky</a:t>
            </a:r>
          </a:p>
          <a:p>
            <a:pPr marL="0" indent="0">
              <a:buNone/>
            </a:pPr>
            <a:r>
              <a:rPr lang="cs-CZ" dirty="0" err="1"/>
              <a:t>Soubor:Pears.jpg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2012-09-02]. Dostupné z: http://cs.wikipedia.org/wiki/Soubor:Pears.jpg </a:t>
            </a:r>
            <a:endParaRPr lang="cs-CZ" dirty="0" smtClean="0"/>
          </a:p>
          <a:p>
            <a:r>
              <a:rPr lang="cs-CZ" dirty="0" smtClean="0"/>
              <a:t>Plod ořechu</a:t>
            </a:r>
          </a:p>
          <a:p>
            <a:pPr marL="0" indent="0">
              <a:buNone/>
            </a:pPr>
            <a:r>
              <a:rPr lang="cs-CZ" dirty="0"/>
              <a:t>Soubor:Walnut03.jpg.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2013-03-31]. Dostupné z: http://cs.wikipedia.org/wiki/Soubor:Brussels_sprout_closeup.jpg </a:t>
            </a:r>
          </a:p>
        </p:txBody>
      </p:sp>
    </p:spTree>
    <p:extLst>
      <p:ext uri="{BB962C8B-B14F-4D97-AF65-F5344CB8AC3E}">
        <p14:creationId xmlns:p14="http://schemas.microsoft.com/office/powerpoint/2010/main" val="42159019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187</Words>
  <Application>Microsoft Office PowerPoint</Application>
  <PresentationFormat>Předvádění na obrazovce (4:3)</PresentationFormat>
  <Paragraphs>36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Listnaté stromy</vt:lpstr>
      <vt:lpstr>Anotace</vt:lpstr>
      <vt:lpstr>Listnaté stromy </vt:lpstr>
      <vt:lpstr>Jabloň</vt:lpstr>
      <vt:lpstr>Hrušeň</vt:lpstr>
      <vt:lpstr>Ořešák</vt:lpstr>
      <vt:lpstr>Švestka</vt:lpstr>
      <vt:lpstr>Platan</vt:lpstr>
      <vt:lpstr>Bříza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Listnaté stromy</dc:title>
  <dc:creator>DOMA</dc:creator>
  <cp:lastModifiedBy>jitka</cp:lastModifiedBy>
  <cp:revision>20</cp:revision>
  <dcterms:created xsi:type="dcterms:W3CDTF">2012-08-07T10:52:28Z</dcterms:created>
  <dcterms:modified xsi:type="dcterms:W3CDTF">2013-05-18T10:02:03Z</dcterms:modified>
</cp:coreProperties>
</file>