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6" r:id="rId2"/>
    <p:sldId id="256" r:id="rId3"/>
    <p:sldId id="267" r:id="rId4"/>
    <p:sldId id="260" r:id="rId5"/>
    <p:sldId id="257" r:id="rId6"/>
    <p:sldId id="263" r:id="rId7"/>
    <p:sldId id="258" r:id="rId8"/>
    <p:sldId id="264" r:id="rId9"/>
    <p:sldId id="259" r:id="rId10"/>
    <p:sldId id="261" r:id="rId11"/>
    <p:sldId id="262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8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C3B91F-4EA8-4F0C-B48B-DE3EA9742181}" type="doc">
      <dgm:prSet loTypeId="urn:microsoft.com/office/officeart/2008/layout/HalfCircleOrganizationChart" loCatId="hierarchy" qsTypeId="urn:microsoft.com/office/officeart/2005/8/quickstyle/3d5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67C6D006-70DC-4B59-AF58-44A0CE473565}">
      <dgm:prSet phldrT="[Text]"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ROSTLINY</a:t>
          </a:r>
          <a:endParaRPr lang="cs-CZ" dirty="0">
            <a:solidFill>
              <a:srgbClr val="7030A0"/>
            </a:solidFill>
          </a:endParaRPr>
        </a:p>
      </dgm:t>
    </dgm:pt>
    <dgm:pt modelId="{248B6F3A-CCE7-4B2E-95A6-1CF887327E36}" type="parTrans" cxnId="{67B060FF-8436-4729-8320-E1F743B63F1B}">
      <dgm:prSet/>
      <dgm:spPr/>
      <dgm:t>
        <a:bodyPr/>
        <a:lstStyle/>
        <a:p>
          <a:endParaRPr lang="cs-CZ"/>
        </a:p>
      </dgm:t>
    </dgm:pt>
    <dgm:pt modelId="{3FA134D3-A000-4ED1-B382-E09769A48E35}" type="sibTrans" cxnId="{67B060FF-8436-4729-8320-E1F743B63F1B}">
      <dgm:prSet/>
      <dgm:spPr/>
      <dgm:t>
        <a:bodyPr/>
        <a:lstStyle/>
        <a:p>
          <a:endParaRPr lang="cs-CZ"/>
        </a:p>
      </dgm:t>
    </dgm:pt>
    <dgm:pt modelId="{F6286BC9-B5D2-47CC-A50B-585748FB3FE3}">
      <dgm:prSet phldrT="[Text]" custT="1"/>
      <dgm:spPr/>
      <dgm:t>
        <a:bodyPr/>
        <a:lstStyle/>
        <a:p>
          <a:r>
            <a:rPr lang="cs-CZ" sz="5900" dirty="0" smtClean="0">
              <a:solidFill>
                <a:srgbClr val="7030A0"/>
              </a:solidFill>
            </a:rPr>
            <a:t>BYLINY</a:t>
          </a:r>
        </a:p>
        <a:p>
          <a:r>
            <a:rPr lang="cs-CZ" sz="2000" dirty="0" smtClean="0">
              <a:solidFill>
                <a:schemeClr val="tx1"/>
              </a:solidFill>
            </a:rPr>
            <a:t>-dužnatý stonek</a:t>
          </a:r>
          <a:endParaRPr lang="cs-CZ" sz="2000" dirty="0">
            <a:solidFill>
              <a:schemeClr val="tx1"/>
            </a:solidFill>
          </a:endParaRPr>
        </a:p>
      </dgm:t>
    </dgm:pt>
    <dgm:pt modelId="{A751151B-F045-4C21-A392-9BF13197BC36}" type="parTrans" cxnId="{FB1C6458-F44E-4BBA-9B25-8D9731ABBE6F}">
      <dgm:prSet/>
      <dgm:spPr/>
      <dgm:t>
        <a:bodyPr/>
        <a:lstStyle/>
        <a:p>
          <a:endParaRPr lang="cs-CZ"/>
        </a:p>
      </dgm:t>
    </dgm:pt>
    <dgm:pt modelId="{AAA83449-1B05-4821-ACDC-2086ACC7B952}" type="sibTrans" cxnId="{FB1C6458-F44E-4BBA-9B25-8D9731ABBE6F}">
      <dgm:prSet/>
      <dgm:spPr/>
      <dgm:t>
        <a:bodyPr/>
        <a:lstStyle/>
        <a:p>
          <a:endParaRPr lang="cs-CZ"/>
        </a:p>
      </dgm:t>
    </dgm:pt>
    <dgm:pt modelId="{ACB530D7-F94E-4F94-AA0C-3B0441310A5B}">
      <dgm:prSet phldrT="[Text]" custT="1"/>
      <dgm:spPr/>
      <dgm:t>
        <a:bodyPr/>
        <a:lstStyle/>
        <a:p>
          <a:r>
            <a:rPr lang="cs-CZ" sz="5900" dirty="0" smtClean="0">
              <a:solidFill>
                <a:srgbClr val="7030A0"/>
              </a:solidFill>
            </a:rPr>
            <a:t>DŘEVINY</a:t>
          </a:r>
        </a:p>
        <a:p>
          <a:r>
            <a:rPr lang="cs-CZ" sz="2000" dirty="0" smtClean="0">
              <a:solidFill>
                <a:schemeClr val="tx1"/>
              </a:solidFill>
            </a:rPr>
            <a:t>-dřevnatý stonek</a:t>
          </a:r>
          <a:endParaRPr lang="cs-CZ" sz="2000" dirty="0">
            <a:solidFill>
              <a:schemeClr val="tx1"/>
            </a:solidFill>
          </a:endParaRPr>
        </a:p>
      </dgm:t>
    </dgm:pt>
    <dgm:pt modelId="{FA1F1C09-8AD8-46C9-B258-73503912629A}" type="parTrans" cxnId="{517699C1-00ED-4DF5-8B59-F1D82C739603}">
      <dgm:prSet/>
      <dgm:spPr/>
      <dgm:t>
        <a:bodyPr/>
        <a:lstStyle/>
        <a:p>
          <a:endParaRPr lang="cs-CZ"/>
        </a:p>
      </dgm:t>
    </dgm:pt>
    <dgm:pt modelId="{184A9745-7BB4-4FAB-BF5B-AD10A277EBC1}" type="sibTrans" cxnId="{517699C1-00ED-4DF5-8B59-F1D82C739603}">
      <dgm:prSet/>
      <dgm:spPr/>
      <dgm:t>
        <a:bodyPr/>
        <a:lstStyle/>
        <a:p>
          <a:endParaRPr lang="cs-CZ"/>
        </a:p>
      </dgm:t>
    </dgm:pt>
    <dgm:pt modelId="{52EF9D27-C215-474B-8450-96A866478DF3}">
      <dgm:prSet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STROMY</a:t>
          </a:r>
          <a:endParaRPr lang="cs-CZ" dirty="0">
            <a:solidFill>
              <a:srgbClr val="7030A0"/>
            </a:solidFill>
          </a:endParaRPr>
        </a:p>
      </dgm:t>
    </dgm:pt>
    <dgm:pt modelId="{FB6A3995-13C4-4E18-ABFD-8556F4EF64A5}" type="parTrans" cxnId="{EF199A15-6CF3-452C-9E66-3382D5327EBA}">
      <dgm:prSet/>
      <dgm:spPr/>
      <dgm:t>
        <a:bodyPr/>
        <a:lstStyle/>
        <a:p>
          <a:endParaRPr lang="cs-CZ"/>
        </a:p>
      </dgm:t>
    </dgm:pt>
    <dgm:pt modelId="{A0FADBAE-1C62-49E1-AD1D-B64BA2125D33}" type="sibTrans" cxnId="{EF199A15-6CF3-452C-9E66-3382D5327EBA}">
      <dgm:prSet/>
      <dgm:spPr/>
      <dgm:t>
        <a:bodyPr/>
        <a:lstStyle/>
        <a:p>
          <a:endParaRPr lang="cs-CZ"/>
        </a:p>
      </dgm:t>
    </dgm:pt>
    <dgm:pt modelId="{D4BACE7F-9F60-4FE8-BF5E-F56548171EA4}">
      <dgm:prSet/>
      <dgm:spPr/>
      <dgm:t>
        <a:bodyPr/>
        <a:lstStyle/>
        <a:p>
          <a:r>
            <a:rPr lang="cs-CZ" dirty="0" smtClean="0">
              <a:solidFill>
                <a:srgbClr val="7030A0"/>
              </a:solidFill>
            </a:rPr>
            <a:t>KEŘE</a:t>
          </a:r>
          <a:endParaRPr lang="cs-CZ" dirty="0">
            <a:solidFill>
              <a:srgbClr val="7030A0"/>
            </a:solidFill>
          </a:endParaRPr>
        </a:p>
      </dgm:t>
    </dgm:pt>
    <dgm:pt modelId="{A324C6D2-0403-4801-A4EC-88A8A9DA03B1}" type="parTrans" cxnId="{1B613D22-43A8-4C67-8B63-A9D0E1ADB4BB}">
      <dgm:prSet/>
      <dgm:spPr/>
      <dgm:t>
        <a:bodyPr/>
        <a:lstStyle/>
        <a:p>
          <a:endParaRPr lang="cs-CZ"/>
        </a:p>
      </dgm:t>
    </dgm:pt>
    <dgm:pt modelId="{9734CC1F-6AD0-47E5-B9AB-A3BADAC35711}" type="sibTrans" cxnId="{1B613D22-43A8-4C67-8B63-A9D0E1ADB4BB}">
      <dgm:prSet/>
      <dgm:spPr/>
      <dgm:t>
        <a:bodyPr/>
        <a:lstStyle/>
        <a:p>
          <a:endParaRPr lang="cs-CZ"/>
        </a:p>
      </dgm:t>
    </dgm:pt>
    <dgm:pt modelId="{8AC65422-0D3D-4175-BAA1-4744F8EDDBF0}" type="pres">
      <dgm:prSet presAssocID="{D2C3B91F-4EA8-4F0C-B48B-DE3EA9742181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5375E5C-E483-49DD-AAE6-78B10728C4BC}" type="pres">
      <dgm:prSet presAssocID="{67C6D006-70DC-4B59-AF58-44A0CE473565}" presName="hierRoot1" presStyleCnt="0">
        <dgm:presLayoutVars>
          <dgm:hierBranch val="init"/>
        </dgm:presLayoutVars>
      </dgm:prSet>
      <dgm:spPr/>
    </dgm:pt>
    <dgm:pt modelId="{5C9C2279-337A-4A65-8574-A7EA2DF9534C}" type="pres">
      <dgm:prSet presAssocID="{67C6D006-70DC-4B59-AF58-44A0CE473565}" presName="rootComposite1" presStyleCnt="0"/>
      <dgm:spPr/>
    </dgm:pt>
    <dgm:pt modelId="{97E69B42-4426-4315-B97D-61E1467B022A}" type="pres">
      <dgm:prSet presAssocID="{67C6D006-70DC-4B59-AF58-44A0CE473565}" presName="rootText1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F8B90DA-59EC-4571-B5BD-E356D3998C79}" type="pres">
      <dgm:prSet presAssocID="{67C6D006-70DC-4B59-AF58-44A0CE473565}" presName="topArc1" presStyleLbl="parChTrans1D1" presStyleIdx="0" presStyleCnt="10"/>
      <dgm:spPr/>
    </dgm:pt>
    <dgm:pt modelId="{D7FE04B1-531B-463A-A450-CB852B06B84A}" type="pres">
      <dgm:prSet presAssocID="{67C6D006-70DC-4B59-AF58-44A0CE473565}" presName="bottomArc1" presStyleLbl="parChTrans1D1" presStyleIdx="1" presStyleCnt="10"/>
      <dgm:spPr/>
    </dgm:pt>
    <dgm:pt modelId="{5F668426-5E8B-4A8E-8D4A-EF8FCCA2BDD2}" type="pres">
      <dgm:prSet presAssocID="{67C6D006-70DC-4B59-AF58-44A0CE473565}" presName="topConnNode1" presStyleLbl="node1" presStyleIdx="0" presStyleCnt="0"/>
      <dgm:spPr/>
      <dgm:t>
        <a:bodyPr/>
        <a:lstStyle/>
        <a:p>
          <a:endParaRPr lang="cs-CZ"/>
        </a:p>
      </dgm:t>
    </dgm:pt>
    <dgm:pt modelId="{4CC9301F-6D14-4203-AD96-8C91C579A84F}" type="pres">
      <dgm:prSet presAssocID="{67C6D006-70DC-4B59-AF58-44A0CE473565}" presName="hierChild2" presStyleCnt="0"/>
      <dgm:spPr/>
    </dgm:pt>
    <dgm:pt modelId="{DF070607-863A-4C2A-B8F6-501EF5686B20}" type="pres">
      <dgm:prSet presAssocID="{A751151B-F045-4C21-A392-9BF13197BC36}" presName="Name28" presStyleLbl="parChTrans1D2" presStyleIdx="0" presStyleCnt="2"/>
      <dgm:spPr/>
      <dgm:t>
        <a:bodyPr/>
        <a:lstStyle/>
        <a:p>
          <a:endParaRPr lang="cs-CZ"/>
        </a:p>
      </dgm:t>
    </dgm:pt>
    <dgm:pt modelId="{588717C0-D321-41C6-BBEF-1376F26FD77A}" type="pres">
      <dgm:prSet presAssocID="{F6286BC9-B5D2-47CC-A50B-585748FB3FE3}" presName="hierRoot2" presStyleCnt="0">
        <dgm:presLayoutVars>
          <dgm:hierBranch val="init"/>
        </dgm:presLayoutVars>
      </dgm:prSet>
      <dgm:spPr/>
    </dgm:pt>
    <dgm:pt modelId="{A04EF3C2-CBFF-4647-9B26-D538654B0CCC}" type="pres">
      <dgm:prSet presAssocID="{F6286BC9-B5D2-47CC-A50B-585748FB3FE3}" presName="rootComposite2" presStyleCnt="0"/>
      <dgm:spPr/>
    </dgm:pt>
    <dgm:pt modelId="{2AEE8CA3-D134-40A1-AA1B-9F44120399E5}" type="pres">
      <dgm:prSet presAssocID="{F6286BC9-B5D2-47CC-A50B-585748FB3FE3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CFC7C3A-CF6F-4E45-9E0A-CE7B203C2A65}" type="pres">
      <dgm:prSet presAssocID="{F6286BC9-B5D2-47CC-A50B-585748FB3FE3}" presName="topArc2" presStyleLbl="parChTrans1D1" presStyleIdx="2" presStyleCnt="10"/>
      <dgm:spPr/>
    </dgm:pt>
    <dgm:pt modelId="{DE8E626B-6A05-4A97-9887-E61FD942B89B}" type="pres">
      <dgm:prSet presAssocID="{F6286BC9-B5D2-47CC-A50B-585748FB3FE3}" presName="bottomArc2" presStyleLbl="parChTrans1D1" presStyleIdx="3" presStyleCnt="10"/>
      <dgm:spPr/>
    </dgm:pt>
    <dgm:pt modelId="{1F2CAD39-582D-4493-BA1E-470A6EA1FC43}" type="pres">
      <dgm:prSet presAssocID="{F6286BC9-B5D2-47CC-A50B-585748FB3FE3}" presName="topConnNode2" presStyleLbl="node2" presStyleIdx="0" presStyleCnt="0"/>
      <dgm:spPr/>
      <dgm:t>
        <a:bodyPr/>
        <a:lstStyle/>
        <a:p>
          <a:endParaRPr lang="cs-CZ"/>
        </a:p>
      </dgm:t>
    </dgm:pt>
    <dgm:pt modelId="{9049A7C5-D907-47AE-A6CB-9BA13147CBBB}" type="pres">
      <dgm:prSet presAssocID="{F6286BC9-B5D2-47CC-A50B-585748FB3FE3}" presName="hierChild4" presStyleCnt="0"/>
      <dgm:spPr/>
    </dgm:pt>
    <dgm:pt modelId="{24428D26-367F-4386-A880-A397B579B42D}" type="pres">
      <dgm:prSet presAssocID="{F6286BC9-B5D2-47CC-A50B-585748FB3FE3}" presName="hierChild5" presStyleCnt="0"/>
      <dgm:spPr/>
    </dgm:pt>
    <dgm:pt modelId="{52BE6101-BA6A-466A-AA03-EB7DCE063D45}" type="pres">
      <dgm:prSet presAssocID="{FA1F1C09-8AD8-46C9-B258-73503912629A}" presName="Name28" presStyleLbl="parChTrans1D2" presStyleIdx="1" presStyleCnt="2"/>
      <dgm:spPr/>
      <dgm:t>
        <a:bodyPr/>
        <a:lstStyle/>
        <a:p>
          <a:endParaRPr lang="cs-CZ"/>
        </a:p>
      </dgm:t>
    </dgm:pt>
    <dgm:pt modelId="{0D1332E9-4749-4C9C-A98D-9D6081CFC258}" type="pres">
      <dgm:prSet presAssocID="{ACB530D7-F94E-4F94-AA0C-3B0441310A5B}" presName="hierRoot2" presStyleCnt="0">
        <dgm:presLayoutVars>
          <dgm:hierBranch/>
        </dgm:presLayoutVars>
      </dgm:prSet>
      <dgm:spPr/>
    </dgm:pt>
    <dgm:pt modelId="{C4258F6E-42AF-40D7-86D7-1EFE0133400B}" type="pres">
      <dgm:prSet presAssocID="{ACB530D7-F94E-4F94-AA0C-3B0441310A5B}" presName="rootComposite2" presStyleCnt="0"/>
      <dgm:spPr/>
    </dgm:pt>
    <dgm:pt modelId="{E839E64D-7C19-45E9-B4D2-8175CD249BC6}" type="pres">
      <dgm:prSet presAssocID="{ACB530D7-F94E-4F94-AA0C-3B0441310A5B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6A61BE8-86A9-4370-A54C-7C09173C42BE}" type="pres">
      <dgm:prSet presAssocID="{ACB530D7-F94E-4F94-AA0C-3B0441310A5B}" presName="topArc2" presStyleLbl="parChTrans1D1" presStyleIdx="4" presStyleCnt="10"/>
      <dgm:spPr/>
    </dgm:pt>
    <dgm:pt modelId="{89B0F2EB-83C9-4BE1-9162-7471D0AFEA96}" type="pres">
      <dgm:prSet presAssocID="{ACB530D7-F94E-4F94-AA0C-3B0441310A5B}" presName="bottomArc2" presStyleLbl="parChTrans1D1" presStyleIdx="5" presStyleCnt="10"/>
      <dgm:spPr/>
    </dgm:pt>
    <dgm:pt modelId="{80361EEE-9BA6-4C01-90EC-ED74DBEF5AF2}" type="pres">
      <dgm:prSet presAssocID="{ACB530D7-F94E-4F94-AA0C-3B0441310A5B}" presName="topConnNode2" presStyleLbl="node2" presStyleIdx="0" presStyleCnt="0"/>
      <dgm:spPr/>
      <dgm:t>
        <a:bodyPr/>
        <a:lstStyle/>
        <a:p>
          <a:endParaRPr lang="cs-CZ"/>
        </a:p>
      </dgm:t>
    </dgm:pt>
    <dgm:pt modelId="{13C08773-65D5-4148-8661-1EF7925E480D}" type="pres">
      <dgm:prSet presAssocID="{ACB530D7-F94E-4F94-AA0C-3B0441310A5B}" presName="hierChild4" presStyleCnt="0"/>
      <dgm:spPr/>
    </dgm:pt>
    <dgm:pt modelId="{B5F37AEE-12F6-45D8-875A-18843AFD6AEA}" type="pres">
      <dgm:prSet presAssocID="{FB6A3995-13C4-4E18-ABFD-8556F4EF64A5}" presName="Name28" presStyleLbl="parChTrans1D3" presStyleIdx="0" presStyleCnt="2"/>
      <dgm:spPr/>
      <dgm:t>
        <a:bodyPr/>
        <a:lstStyle/>
        <a:p>
          <a:endParaRPr lang="cs-CZ"/>
        </a:p>
      </dgm:t>
    </dgm:pt>
    <dgm:pt modelId="{4C7578EE-0C14-47AF-B7FB-1FB55D0EA00B}" type="pres">
      <dgm:prSet presAssocID="{52EF9D27-C215-474B-8450-96A866478DF3}" presName="hierRoot2" presStyleCnt="0">
        <dgm:presLayoutVars>
          <dgm:hierBranch val="init"/>
        </dgm:presLayoutVars>
      </dgm:prSet>
      <dgm:spPr/>
    </dgm:pt>
    <dgm:pt modelId="{DF68B6CF-7DDA-4343-8C9C-7D61CC362D4A}" type="pres">
      <dgm:prSet presAssocID="{52EF9D27-C215-474B-8450-96A866478DF3}" presName="rootComposite2" presStyleCnt="0"/>
      <dgm:spPr/>
    </dgm:pt>
    <dgm:pt modelId="{9FF470EC-B8E3-4E92-872D-F8DEC7141904}" type="pres">
      <dgm:prSet presAssocID="{52EF9D27-C215-474B-8450-96A866478DF3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4E2DB67-F78A-42C6-9F41-F5888EB7DDF7}" type="pres">
      <dgm:prSet presAssocID="{52EF9D27-C215-474B-8450-96A866478DF3}" presName="topArc2" presStyleLbl="parChTrans1D1" presStyleIdx="6" presStyleCnt="10"/>
      <dgm:spPr/>
    </dgm:pt>
    <dgm:pt modelId="{7F337760-D4DD-495E-8393-DF3737486C58}" type="pres">
      <dgm:prSet presAssocID="{52EF9D27-C215-474B-8450-96A866478DF3}" presName="bottomArc2" presStyleLbl="parChTrans1D1" presStyleIdx="7" presStyleCnt="10"/>
      <dgm:spPr/>
    </dgm:pt>
    <dgm:pt modelId="{4CAFF9A7-63E1-45C3-A0D8-390CE60F30C0}" type="pres">
      <dgm:prSet presAssocID="{52EF9D27-C215-474B-8450-96A866478DF3}" presName="topConnNode2" presStyleLbl="node3" presStyleIdx="0" presStyleCnt="0"/>
      <dgm:spPr/>
      <dgm:t>
        <a:bodyPr/>
        <a:lstStyle/>
        <a:p>
          <a:endParaRPr lang="cs-CZ"/>
        </a:p>
      </dgm:t>
    </dgm:pt>
    <dgm:pt modelId="{9B7DE0E2-0712-487A-82AC-B14BD9D026B3}" type="pres">
      <dgm:prSet presAssocID="{52EF9D27-C215-474B-8450-96A866478DF3}" presName="hierChild4" presStyleCnt="0"/>
      <dgm:spPr/>
    </dgm:pt>
    <dgm:pt modelId="{8E424991-1F04-4865-A8B1-14F5E2230E0D}" type="pres">
      <dgm:prSet presAssocID="{52EF9D27-C215-474B-8450-96A866478DF3}" presName="hierChild5" presStyleCnt="0"/>
      <dgm:spPr/>
    </dgm:pt>
    <dgm:pt modelId="{29464A79-CF52-4569-B4B6-9A8B1B0B45D4}" type="pres">
      <dgm:prSet presAssocID="{A324C6D2-0403-4801-A4EC-88A8A9DA03B1}" presName="Name28" presStyleLbl="parChTrans1D3" presStyleIdx="1" presStyleCnt="2"/>
      <dgm:spPr/>
      <dgm:t>
        <a:bodyPr/>
        <a:lstStyle/>
        <a:p>
          <a:endParaRPr lang="cs-CZ"/>
        </a:p>
      </dgm:t>
    </dgm:pt>
    <dgm:pt modelId="{DF410296-F53F-4A9C-B272-A35934BF34CA}" type="pres">
      <dgm:prSet presAssocID="{D4BACE7F-9F60-4FE8-BF5E-F56548171EA4}" presName="hierRoot2" presStyleCnt="0">
        <dgm:presLayoutVars>
          <dgm:hierBranch val="init"/>
        </dgm:presLayoutVars>
      </dgm:prSet>
      <dgm:spPr/>
    </dgm:pt>
    <dgm:pt modelId="{95C3CE23-1757-4EA1-877A-68274E92412B}" type="pres">
      <dgm:prSet presAssocID="{D4BACE7F-9F60-4FE8-BF5E-F56548171EA4}" presName="rootComposite2" presStyleCnt="0"/>
      <dgm:spPr/>
    </dgm:pt>
    <dgm:pt modelId="{6ADCFD2E-BDB6-4BE8-ADEA-985DFED793A7}" type="pres">
      <dgm:prSet presAssocID="{D4BACE7F-9F60-4FE8-BF5E-F56548171EA4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8236AD8-DDC2-4E39-9DDE-423485FCE6E6}" type="pres">
      <dgm:prSet presAssocID="{D4BACE7F-9F60-4FE8-BF5E-F56548171EA4}" presName="topArc2" presStyleLbl="parChTrans1D1" presStyleIdx="8" presStyleCnt="10"/>
      <dgm:spPr/>
    </dgm:pt>
    <dgm:pt modelId="{A9C67E3D-73CB-4BB3-945B-DD08C3F480E3}" type="pres">
      <dgm:prSet presAssocID="{D4BACE7F-9F60-4FE8-BF5E-F56548171EA4}" presName="bottomArc2" presStyleLbl="parChTrans1D1" presStyleIdx="9" presStyleCnt="10"/>
      <dgm:spPr/>
    </dgm:pt>
    <dgm:pt modelId="{416C2937-ABDA-4BB4-A594-236F3BB53652}" type="pres">
      <dgm:prSet presAssocID="{D4BACE7F-9F60-4FE8-BF5E-F56548171EA4}" presName="topConnNode2" presStyleLbl="node3" presStyleIdx="0" presStyleCnt="0"/>
      <dgm:spPr/>
      <dgm:t>
        <a:bodyPr/>
        <a:lstStyle/>
        <a:p>
          <a:endParaRPr lang="cs-CZ"/>
        </a:p>
      </dgm:t>
    </dgm:pt>
    <dgm:pt modelId="{5C9DEF87-1C08-483B-A673-5F8EC8D647B2}" type="pres">
      <dgm:prSet presAssocID="{D4BACE7F-9F60-4FE8-BF5E-F56548171EA4}" presName="hierChild4" presStyleCnt="0"/>
      <dgm:spPr/>
    </dgm:pt>
    <dgm:pt modelId="{C19957DE-34C3-4091-999B-D4ABE8ADF6CE}" type="pres">
      <dgm:prSet presAssocID="{D4BACE7F-9F60-4FE8-BF5E-F56548171EA4}" presName="hierChild5" presStyleCnt="0"/>
      <dgm:spPr/>
    </dgm:pt>
    <dgm:pt modelId="{F10148BE-1362-4E59-A81C-41B040216346}" type="pres">
      <dgm:prSet presAssocID="{ACB530D7-F94E-4F94-AA0C-3B0441310A5B}" presName="hierChild5" presStyleCnt="0"/>
      <dgm:spPr/>
    </dgm:pt>
    <dgm:pt modelId="{70C189E4-589C-4924-A49A-1F88898A2D1C}" type="pres">
      <dgm:prSet presAssocID="{67C6D006-70DC-4B59-AF58-44A0CE473565}" presName="hierChild3" presStyleCnt="0"/>
      <dgm:spPr/>
    </dgm:pt>
  </dgm:ptLst>
  <dgm:cxnLst>
    <dgm:cxn modelId="{4E429EFB-E6AC-4F1B-A8D3-FA340F5C9B48}" type="presOf" srcId="{67C6D006-70DC-4B59-AF58-44A0CE473565}" destId="{5F668426-5E8B-4A8E-8D4A-EF8FCCA2BDD2}" srcOrd="1" destOrd="0" presId="urn:microsoft.com/office/officeart/2008/layout/HalfCircleOrganizationChart"/>
    <dgm:cxn modelId="{75CD4D7A-AEC4-4471-86A4-E2FC96FC6666}" type="presOf" srcId="{FA1F1C09-8AD8-46C9-B258-73503912629A}" destId="{52BE6101-BA6A-466A-AA03-EB7DCE063D45}" srcOrd="0" destOrd="0" presId="urn:microsoft.com/office/officeart/2008/layout/HalfCircleOrganizationChart"/>
    <dgm:cxn modelId="{BD7B514B-1455-402E-BB1C-C48FFAA50756}" type="presOf" srcId="{ACB530D7-F94E-4F94-AA0C-3B0441310A5B}" destId="{E839E64D-7C19-45E9-B4D2-8175CD249BC6}" srcOrd="0" destOrd="0" presId="urn:microsoft.com/office/officeart/2008/layout/HalfCircleOrganizationChart"/>
    <dgm:cxn modelId="{517699C1-00ED-4DF5-8B59-F1D82C739603}" srcId="{67C6D006-70DC-4B59-AF58-44A0CE473565}" destId="{ACB530D7-F94E-4F94-AA0C-3B0441310A5B}" srcOrd="1" destOrd="0" parTransId="{FA1F1C09-8AD8-46C9-B258-73503912629A}" sibTransId="{184A9745-7BB4-4FAB-BF5B-AD10A277EBC1}"/>
    <dgm:cxn modelId="{67B060FF-8436-4729-8320-E1F743B63F1B}" srcId="{D2C3B91F-4EA8-4F0C-B48B-DE3EA9742181}" destId="{67C6D006-70DC-4B59-AF58-44A0CE473565}" srcOrd="0" destOrd="0" parTransId="{248B6F3A-CCE7-4B2E-95A6-1CF887327E36}" sibTransId="{3FA134D3-A000-4ED1-B382-E09769A48E35}"/>
    <dgm:cxn modelId="{0C6D5912-AF73-42B1-AAB6-28EA34893E5F}" type="presOf" srcId="{F6286BC9-B5D2-47CC-A50B-585748FB3FE3}" destId="{1F2CAD39-582D-4493-BA1E-470A6EA1FC43}" srcOrd="1" destOrd="0" presId="urn:microsoft.com/office/officeart/2008/layout/HalfCircleOrganizationChart"/>
    <dgm:cxn modelId="{0F2C4E6E-9578-4121-9C03-341F3A55CB90}" type="presOf" srcId="{52EF9D27-C215-474B-8450-96A866478DF3}" destId="{9FF470EC-B8E3-4E92-872D-F8DEC7141904}" srcOrd="0" destOrd="0" presId="urn:microsoft.com/office/officeart/2008/layout/HalfCircleOrganizationChart"/>
    <dgm:cxn modelId="{024AD1AA-94C2-4601-9810-DDADD3AABF5D}" type="presOf" srcId="{52EF9D27-C215-474B-8450-96A866478DF3}" destId="{4CAFF9A7-63E1-45C3-A0D8-390CE60F30C0}" srcOrd="1" destOrd="0" presId="urn:microsoft.com/office/officeart/2008/layout/HalfCircleOrganizationChart"/>
    <dgm:cxn modelId="{F6AB82E5-5BF5-4BCF-9954-8BB279BBB1F1}" type="presOf" srcId="{A324C6D2-0403-4801-A4EC-88A8A9DA03B1}" destId="{29464A79-CF52-4569-B4B6-9A8B1B0B45D4}" srcOrd="0" destOrd="0" presId="urn:microsoft.com/office/officeart/2008/layout/HalfCircleOrganizationChart"/>
    <dgm:cxn modelId="{EF199A15-6CF3-452C-9E66-3382D5327EBA}" srcId="{ACB530D7-F94E-4F94-AA0C-3B0441310A5B}" destId="{52EF9D27-C215-474B-8450-96A866478DF3}" srcOrd="0" destOrd="0" parTransId="{FB6A3995-13C4-4E18-ABFD-8556F4EF64A5}" sibTransId="{A0FADBAE-1C62-49E1-AD1D-B64BA2125D33}"/>
    <dgm:cxn modelId="{1B613D22-43A8-4C67-8B63-A9D0E1ADB4BB}" srcId="{ACB530D7-F94E-4F94-AA0C-3B0441310A5B}" destId="{D4BACE7F-9F60-4FE8-BF5E-F56548171EA4}" srcOrd="1" destOrd="0" parTransId="{A324C6D2-0403-4801-A4EC-88A8A9DA03B1}" sibTransId="{9734CC1F-6AD0-47E5-B9AB-A3BADAC35711}"/>
    <dgm:cxn modelId="{D1C298E3-21B5-4EF3-AC55-9DACBB399C13}" type="presOf" srcId="{D4BACE7F-9F60-4FE8-BF5E-F56548171EA4}" destId="{416C2937-ABDA-4BB4-A594-236F3BB53652}" srcOrd="1" destOrd="0" presId="urn:microsoft.com/office/officeart/2008/layout/HalfCircleOrganizationChart"/>
    <dgm:cxn modelId="{1CCDE78C-1582-403F-8D00-741F28378F6C}" type="presOf" srcId="{FB6A3995-13C4-4E18-ABFD-8556F4EF64A5}" destId="{B5F37AEE-12F6-45D8-875A-18843AFD6AEA}" srcOrd="0" destOrd="0" presId="urn:microsoft.com/office/officeart/2008/layout/HalfCircleOrganizationChart"/>
    <dgm:cxn modelId="{FB1C6458-F44E-4BBA-9B25-8D9731ABBE6F}" srcId="{67C6D006-70DC-4B59-AF58-44A0CE473565}" destId="{F6286BC9-B5D2-47CC-A50B-585748FB3FE3}" srcOrd="0" destOrd="0" parTransId="{A751151B-F045-4C21-A392-9BF13197BC36}" sibTransId="{AAA83449-1B05-4821-ACDC-2086ACC7B952}"/>
    <dgm:cxn modelId="{4C8126E3-1E49-4F7F-8459-B862C94122C4}" type="presOf" srcId="{F6286BC9-B5D2-47CC-A50B-585748FB3FE3}" destId="{2AEE8CA3-D134-40A1-AA1B-9F44120399E5}" srcOrd="0" destOrd="0" presId="urn:microsoft.com/office/officeart/2008/layout/HalfCircleOrganizationChart"/>
    <dgm:cxn modelId="{F36E28F5-1C25-4BE4-820E-16FECAA299CD}" type="presOf" srcId="{D2C3B91F-4EA8-4F0C-B48B-DE3EA9742181}" destId="{8AC65422-0D3D-4175-BAA1-4744F8EDDBF0}" srcOrd="0" destOrd="0" presId="urn:microsoft.com/office/officeart/2008/layout/HalfCircleOrganizationChart"/>
    <dgm:cxn modelId="{A688DA7B-D6E5-45A6-B964-57B521D10764}" type="presOf" srcId="{67C6D006-70DC-4B59-AF58-44A0CE473565}" destId="{97E69B42-4426-4315-B97D-61E1467B022A}" srcOrd="0" destOrd="0" presId="urn:microsoft.com/office/officeart/2008/layout/HalfCircleOrganizationChart"/>
    <dgm:cxn modelId="{58BCFC0A-93A5-4154-B998-1A734F3753FD}" type="presOf" srcId="{ACB530D7-F94E-4F94-AA0C-3B0441310A5B}" destId="{80361EEE-9BA6-4C01-90EC-ED74DBEF5AF2}" srcOrd="1" destOrd="0" presId="urn:microsoft.com/office/officeart/2008/layout/HalfCircleOrganizationChart"/>
    <dgm:cxn modelId="{69B0A0F6-EF71-4D00-B0DB-CE6855B6085D}" type="presOf" srcId="{A751151B-F045-4C21-A392-9BF13197BC36}" destId="{DF070607-863A-4C2A-B8F6-501EF5686B20}" srcOrd="0" destOrd="0" presId="urn:microsoft.com/office/officeart/2008/layout/HalfCircleOrganizationChart"/>
    <dgm:cxn modelId="{5218FDBF-E2AF-4C4C-8C60-53CACFC63714}" type="presOf" srcId="{D4BACE7F-9F60-4FE8-BF5E-F56548171EA4}" destId="{6ADCFD2E-BDB6-4BE8-ADEA-985DFED793A7}" srcOrd="0" destOrd="0" presId="urn:microsoft.com/office/officeart/2008/layout/HalfCircleOrganizationChart"/>
    <dgm:cxn modelId="{CE24BFD7-E796-4803-94AC-757898036CF5}" type="presParOf" srcId="{8AC65422-0D3D-4175-BAA1-4744F8EDDBF0}" destId="{25375E5C-E483-49DD-AAE6-78B10728C4BC}" srcOrd="0" destOrd="0" presId="urn:microsoft.com/office/officeart/2008/layout/HalfCircleOrganizationChart"/>
    <dgm:cxn modelId="{779F5686-F62B-43F6-B711-0ABDF9931B44}" type="presParOf" srcId="{25375E5C-E483-49DD-AAE6-78B10728C4BC}" destId="{5C9C2279-337A-4A65-8574-A7EA2DF9534C}" srcOrd="0" destOrd="0" presId="urn:microsoft.com/office/officeart/2008/layout/HalfCircleOrganizationChart"/>
    <dgm:cxn modelId="{7BF9BFB3-253E-43B8-B76D-4D2309CFCB26}" type="presParOf" srcId="{5C9C2279-337A-4A65-8574-A7EA2DF9534C}" destId="{97E69B42-4426-4315-B97D-61E1467B022A}" srcOrd="0" destOrd="0" presId="urn:microsoft.com/office/officeart/2008/layout/HalfCircleOrganizationChart"/>
    <dgm:cxn modelId="{8EBA001F-4703-4A89-B071-04CD99EBC715}" type="presParOf" srcId="{5C9C2279-337A-4A65-8574-A7EA2DF9534C}" destId="{3F8B90DA-59EC-4571-B5BD-E356D3998C79}" srcOrd="1" destOrd="0" presId="urn:microsoft.com/office/officeart/2008/layout/HalfCircleOrganizationChart"/>
    <dgm:cxn modelId="{AF9D2B98-572E-4D47-AA7A-9F713BB7B778}" type="presParOf" srcId="{5C9C2279-337A-4A65-8574-A7EA2DF9534C}" destId="{D7FE04B1-531B-463A-A450-CB852B06B84A}" srcOrd="2" destOrd="0" presId="urn:microsoft.com/office/officeart/2008/layout/HalfCircleOrganizationChart"/>
    <dgm:cxn modelId="{EDDF83A6-638D-45A4-B0EC-47D7BA38067A}" type="presParOf" srcId="{5C9C2279-337A-4A65-8574-A7EA2DF9534C}" destId="{5F668426-5E8B-4A8E-8D4A-EF8FCCA2BDD2}" srcOrd="3" destOrd="0" presId="urn:microsoft.com/office/officeart/2008/layout/HalfCircleOrganizationChart"/>
    <dgm:cxn modelId="{66BBD5C3-0A37-4FD1-8F01-9B6C209031A7}" type="presParOf" srcId="{25375E5C-E483-49DD-AAE6-78B10728C4BC}" destId="{4CC9301F-6D14-4203-AD96-8C91C579A84F}" srcOrd="1" destOrd="0" presId="urn:microsoft.com/office/officeart/2008/layout/HalfCircleOrganizationChart"/>
    <dgm:cxn modelId="{4B18ECEB-065C-4514-A79C-BAA3B0E23E2C}" type="presParOf" srcId="{4CC9301F-6D14-4203-AD96-8C91C579A84F}" destId="{DF070607-863A-4C2A-B8F6-501EF5686B20}" srcOrd="0" destOrd="0" presId="urn:microsoft.com/office/officeart/2008/layout/HalfCircleOrganizationChart"/>
    <dgm:cxn modelId="{B229ABFC-16E4-475D-9C43-4E462B0D044D}" type="presParOf" srcId="{4CC9301F-6D14-4203-AD96-8C91C579A84F}" destId="{588717C0-D321-41C6-BBEF-1376F26FD77A}" srcOrd="1" destOrd="0" presId="urn:microsoft.com/office/officeart/2008/layout/HalfCircleOrganizationChart"/>
    <dgm:cxn modelId="{A121E657-F654-4F2E-A0E0-42EC89F9F86D}" type="presParOf" srcId="{588717C0-D321-41C6-BBEF-1376F26FD77A}" destId="{A04EF3C2-CBFF-4647-9B26-D538654B0CCC}" srcOrd="0" destOrd="0" presId="urn:microsoft.com/office/officeart/2008/layout/HalfCircleOrganizationChart"/>
    <dgm:cxn modelId="{975E3854-F482-4F92-B2ED-1807E93A7D74}" type="presParOf" srcId="{A04EF3C2-CBFF-4647-9B26-D538654B0CCC}" destId="{2AEE8CA3-D134-40A1-AA1B-9F44120399E5}" srcOrd="0" destOrd="0" presId="urn:microsoft.com/office/officeart/2008/layout/HalfCircleOrganizationChart"/>
    <dgm:cxn modelId="{6EC9C5EA-1E36-4BDC-8638-04E71A37D3FC}" type="presParOf" srcId="{A04EF3C2-CBFF-4647-9B26-D538654B0CCC}" destId="{3CFC7C3A-CF6F-4E45-9E0A-CE7B203C2A65}" srcOrd="1" destOrd="0" presId="urn:microsoft.com/office/officeart/2008/layout/HalfCircleOrganizationChart"/>
    <dgm:cxn modelId="{B6A8CD82-C73C-4BBA-9EF0-236A0DDB89EF}" type="presParOf" srcId="{A04EF3C2-CBFF-4647-9B26-D538654B0CCC}" destId="{DE8E626B-6A05-4A97-9887-E61FD942B89B}" srcOrd="2" destOrd="0" presId="urn:microsoft.com/office/officeart/2008/layout/HalfCircleOrganizationChart"/>
    <dgm:cxn modelId="{7DE50EE2-00A7-4AE6-B2A7-941416EBD860}" type="presParOf" srcId="{A04EF3C2-CBFF-4647-9B26-D538654B0CCC}" destId="{1F2CAD39-582D-4493-BA1E-470A6EA1FC43}" srcOrd="3" destOrd="0" presId="urn:microsoft.com/office/officeart/2008/layout/HalfCircleOrganizationChart"/>
    <dgm:cxn modelId="{4126E0F9-037E-4F60-A21A-B3E6975CCBED}" type="presParOf" srcId="{588717C0-D321-41C6-BBEF-1376F26FD77A}" destId="{9049A7C5-D907-47AE-A6CB-9BA13147CBBB}" srcOrd="1" destOrd="0" presId="urn:microsoft.com/office/officeart/2008/layout/HalfCircleOrganizationChart"/>
    <dgm:cxn modelId="{03675B5E-F61C-40EE-8557-66073E3BB30B}" type="presParOf" srcId="{588717C0-D321-41C6-BBEF-1376F26FD77A}" destId="{24428D26-367F-4386-A880-A397B579B42D}" srcOrd="2" destOrd="0" presId="urn:microsoft.com/office/officeart/2008/layout/HalfCircleOrganizationChart"/>
    <dgm:cxn modelId="{ECF61527-6ED8-457E-A3D0-1492742612A6}" type="presParOf" srcId="{4CC9301F-6D14-4203-AD96-8C91C579A84F}" destId="{52BE6101-BA6A-466A-AA03-EB7DCE063D45}" srcOrd="2" destOrd="0" presId="urn:microsoft.com/office/officeart/2008/layout/HalfCircleOrganizationChart"/>
    <dgm:cxn modelId="{0646FE83-08AE-4084-9C63-672443719614}" type="presParOf" srcId="{4CC9301F-6D14-4203-AD96-8C91C579A84F}" destId="{0D1332E9-4749-4C9C-A98D-9D6081CFC258}" srcOrd="3" destOrd="0" presId="urn:microsoft.com/office/officeart/2008/layout/HalfCircleOrganizationChart"/>
    <dgm:cxn modelId="{93F63080-53DC-4713-83AE-27D8E1898BC4}" type="presParOf" srcId="{0D1332E9-4749-4C9C-A98D-9D6081CFC258}" destId="{C4258F6E-42AF-40D7-86D7-1EFE0133400B}" srcOrd="0" destOrd="0" presId="urn:microsoft.com/office/officeart/2008/layout/HalfCircleOrganizationChart"/>
    <dgm:cxn modelId="{2D564B3D-FD31-4131-9A79-735F5C67431A}" type="presParOf" srcId="{C4258F6E-42AF-40D7-86D7-1EFE0133400B}" destId="{E839E64D-7C19-45E9-B4D2-8175CD249BC6}" srcOrd="0" destOrd="0" presId="urn:microsoft.com/office/officeart/2008/layout/HalfCircleOrganizationChart"/>
    <dgm:cxn modelId="{EB92C75D-8352-4987-9275-D208CA65C0E0}" type="presParOf" srcId="{C4258F6E-42AF-40D7-86D7-1EFE0133400B}" destId="{76A61BE8-86A9-4370-A54C-7C09173C42BE}" srcOrd="1" destOrd="0" presId="urn:microsoft.com/office/officeart/2008/layout/HalfCircleOrganizationChart"/>
    <dgm:cxn modelId="{612ED81C-FFAF-46C1-8274-ADAEA5EE8DF6}" type="presParOf" srcId="{C4258F6E-42AF-40D7-86D7-1EFE0133400B}" destId="{89B0F2EB-83C9-4BE1-9162-7471D0AFEA96}" srcOrd="2" destOrd="0" presId="urn:microsoft.com/office/officeart/2008/layout/HalfCircleOrganizationChart"/>
    <dgm:cxn modelId="{18BC0E9A-1181-44F1-B41D-2BD1386ED984}" type="presParOf" srcId="{C4258F6E-42AF-40D7-86D7-1EFE0133400B}" destId="{80361EEE-9BA6-4C01-90EC-ED74DBEF5AF2}" srcOrd="3" destOrd="0" presId="urn:microsoft.com/office/officeart/2008/layout/HalfCircleOrganizationChart"/>
    <dgm:cxn modelId="{2D58D1D3-BCCE-42D1-8C02-BA30FE6E0EE8}" type="presParOf" srcId="{0D1332E9-4749-4C9C-A98D-9D6081CFC258}" destId="{13C08773-65D5-4148-8661-1EF7925E480D}" srcOrd="1" destOrd="0" presId="urn:microsoft.com/office/officeart/2008/layout/HalfCircleOrganizationChart"/>
    <dgm:cxn modelId="{8FBB0AD8-4495-4CA5-AA86-1ABC302C4807}" type="presParOf" srcId="{13C08773-65D5-4148-8661-1EF7925E480D}" destId="{B5F37AEE-12F6-45D8-875A-18843AFD6AEA}" srcOrd="0" destOrd="0" presId="urn:microsoft.com/office/officeart/2008/layout/HalfCircleOrganizationChart"/>
    <dgm:cxn modelId="{A1ABC58E-8FDE-4864-9C80-8363AC4771BB}" type="presParOf" srcId="{13C08773-65D5-4148-8661-1EF7925E480D}" destId="{4C7578EE-0C14-47AF-B7FB-1FB55D0EA00B}" srcOrd="1" destOrd="0" presId="urn:microsoft.com/office/officeart/2008/layout/HalfCircleOrganizationChart"/>
    <dgm:cxn modelId="{16AAEFC6-A28E-443A-8C0C-7ED367E086D7}" type="presParOf" srcId="{4C7578EE-0C14-47AF-B7FB-1FB55D0EA00B}" destId="{DF68B6CF-7DDA-4343-8C9C-7D61CC362D4A}" srcOrd="0" destOrd="0" presId="urn:microsoft.com/office/officeart/2008/layout/HalfCircleOrganizationChart"/>
    <dgm:cxn modelId="{8BB37EC6-BCCD-4A71-B3C2-F67BBA26F144}" type="presParOf" srcId="{DF68B6CF-7DDA-4343-8C9C-7D61CC362D4A}" destId="{9FF470EC-B8E3-4E92-872D-F8DEC7141904}" srcOrd="0" destOrd="0" presId="urn:microsoft.com/office/officeart/2008/layout/HalfCircleOrganizationChart"/>
    <dgm:cxn modelId="{77D7B465-A9DF-44BC-8039-0AB3D3382686}" type="presParOf" srcId="{DF68B6CF-7DDA-4343-8C9C-7D61CC362D4A}" destId="{94E2DB67-F78A-42C6-9F41-F5888EB7DDF7}" srcOrd="1" destOrd="0" presId="urn:microsoft.com/office/officeart/2008/layout/HalfCircleOrganizationChart"/>
    <dgm:cxn modelId="{9E3112BC-16B7-46E2-BEF4-7B942BC4DDBF}" type="presParOf" srcId="{DF68B6CF-7DDA-4343-8C9C-7D61CC362D4A}" destId="{7F337760-D4DD-495E-8393-DF3737486C58}" srcOrd="2" destOrd="0" presId="urn:microsoft.com/office/officeart/2008/layout/HalfCircleOrganizationChart"/>
    <dgm:cxn modelId="{AABC68E8-8B3D-44C0-A1BC-034DC34FAB11}" type="presParOf" srcId="{DF68B6CF-7DDA-4343-8C9C-7D61CC362D4A}" destId="{4CAFF9A7-63E1-45C3-A0D8-390CE60F30C0}" srcOrd="3" destOrd="0" presId="urn:microsoft.com/office/officeart/2008/layout/HalfCircleOrganizationChart"/>
    <dgm:cxn modelId="{FF7E886E-58A7-41BE-93B5-37F7E8ED1946}" type="presParOf" srcId="{4C7578EE-0C14-47AF-B7FB-1FB55D0EA00B}" destId="{9B7DE0E2-0712-487A-82AC-B14BD9D026B3}" srcOrd="1" destOrd="0" presId="urn:microsoft.com/office/officeart/2008/layout/HalfCircleOrganizationChart"/>
    <dgm:cxn modelId="{28AB3F5F-2DBB-442E-9C81-3A272D8546DA}" type="presParOf" srcId="{4C7578EE-0C14-47AF-B7FB-1FB55D0EA00B}" destId="{8E424991-1F04-4865-A8B1-14F5E2230E0D}" srcOrd="2" destOrd="0" presId="urn:microsoft.com/office/officeart/2008/layout/HalfCircleOrganizationChart"/>
    <dgm:cxn modelId="{1F791DFC-4DF8-4EBE-A823-9168AA581558}" type="presParOf" srcId="{13C08773-65D5-4148-8661-1EF7925E480D}" destId="{29464A79-CF52-4569-B4B6-9A8B1B0B45D4}" srcOrd="2" destOrd="0" presId="urn:microsoft.com/office/officeart/2008/layout/HalfCircleOrganizationChart"/>
    <dgm:cxn modelId="{1F55B920-C616-407C-801C-27EC7A28BE7B}" type="presParOf" srcId="{13C08773-65D5-4148-8661-1EF7925E480D}" destId="{DF410296-F53F-4A9C-B272-A35934BF34CA}" srcOrd="3" destOrd="0" presId="urn:microsoft.com/office/officeart/2008/layout/HalfCircleOrganizationChart"/>
    <dgm:cxn modelId="{30CF79BC-E8AE-4009-867D-2FC46D85287C}" type="presParOf" srcId="{DF410296-F53F-4A9C-B272-A35934BF34CA}" destId="{95C3CE23-1757-4EA1-877A-68274E92412B}" srcOrd="0" destOrd="0" presId="urn:microsoft.com/office/officeart/2008/layout/HalfCircleOrganizationChart"/>
    <dgm:cxn modelId="{ACDAF5DC-C5D3-4C45-9677-5FA7DC42DCCE}" type="presParOf" srcId="{95C3CE23-1757-4EA1-877A-68274E92412B}" destId="{6ADCFD2E-BDB6-4BE8-ADEA-985DFED793A7}" srcOrd="0" destOrd="0" presId="urn:microsoft.com/office/officeart/2008/layout/HalfCircleOrganizationChart"/>
    <dgm:cxn modelId="{5965B93D-0078-4C37-B3DD-B7BBEEEA4037}" type="presParOf" srcId="{95C3CE23-1757-4EA1-877A-68274E92412B}" destId="{58236AD8-DDC2-4E39-9DDE-423485FCE6E6}" srcOrd="1" destOrd="0" presId="urn:microsoft.com/office/officeart/2008/layout/HalfCircleOrganizationChart"/>
    <dgm:cxn modelId="{0E0D20BD-1EC3-4EDE-91DD-FB821192E125}" type="presParOf" srcId="{95C3CE23-1757-4EA1-877A-68274E92412B}" destId="{A9C67E3D-73CB-4BB3-945B-DD08C3F480E3}" srcOrd="2" destOrd="0" presId="urn:microsoft.com/office/officeart/2008/layout/HalfCircleOrganizationChart"/>
    <dgm:cxn modelId="{82A14D65-C718-46CB-8C95-B65CEDF5D349}" type="presParOf" srcId="{95C3CE23-1757-4EA1-877A-68274E92412B}" destId="{416C2937-ABDA-4BB4-A594-236F3BB53652}" srcOrd="3" destOrd="0" presId="urn:microsoft.com/office/officeart/2008/layout/HalfCircleOrganizationChart"/>
    <dgm:cxn modelId="{EC754BF8-3213-4872-B9DA-AF25022E8178}" type="presParOf" srcId="{DF410296-F53F-4A9C-B272-A35934BF34CA}" destId="{5C9DEF87-1C08-483B-A673-5F8EC8D647B2}" srcOrd="1" destOrd="0" presId="urn:microsoft.com/office/officeart/2008/layout/HalfCircleOrganizationChart"/>
    <dgm:cxn modelId="{6512C8FE-BBCB-474C-8E39-F23940161267}" type="presParOf" srcId="{DF410296-F53F-4A9C-B272-A35934BF34CA}" destId="{C19957DE-34C3-4091-999B-D4ABE8ADF6CE}" srcOrd="2" destOrd="0" presId="urn:microsoft.com/office/officeart/2008/layout/HalfCircleOrganizationChart"/>
    <dgm:cxn modelId="{8BA665A2-B0E4-4413-BA6D-B63EF079F763}" type="presParOf" srcId="{0D1332E9-4749-4C9C-A98D-9D6081CFC258}" destId="{F10148BE-1362-4E59-A81C-41B040216346}" srcOrd="2" destOrd="0" presId="urn:microsoft.com/office/officeart/2008/layout/HalfCircleOrganizationChart"/>
    <dgm:cxn modelId="{372D8137-81E0-4061-B43B-57BC2A2DB9A2}" type="presParOf" srcId="{25375E5C-E483-49DD-AAE6-78B10728C4BC}" destId="{70C189E4-589C-4924-A49A-1F88898A2D1C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464A79-CF52-4569-B4B6-9A8B1B0B45D4}">
      <dsp:nvSpPr>
        <dsp:cNvPr id="0" name=""/>
        <dsp:cNvSpPr/>
      </dsp:nvSpPr>
      <dsp:spPr>
        <a:xfrm>
          <a:off x="5205256" y="3929327"/>
          <a:ext cx="1841561" cy="6392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9609"/>
              </a:lnTo>
              <a:lnTo>
                <a:pt x="1841561" y="319609"/>
              </a:lnTo>
              <a:lnTo>
                <a:pt x="1841561" y="639219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5F37AEE-12F6-45D8-875A-18843AFD6AEA}">
      <dsp:nvSpPr>
        <dsp:cNvPr id="0" name=""/>
        <dsp:cNvSpPr/>
      </dsp:nvSpPr>
      <dsp:spPr>
        <a:xfrm>
          <a:off x="3363695" y="3929327"/>
          <a:ext cx="1841561" cy="639219"/>
        </a:xfrm>
        <a:custGeom>
          <a:avLst/>
          <a:gdLst/>
          <a:ahLst/>
          <a:cxnLst/>
          <a:rect l="0" t="0" r="0" b="0"/>
          <a:pathLst>
            <a:path>
              <a:moveTo>
                <a:pt x="1841561" y="0"/>
              </a:moveTo>
              <a:lnTo>
                <a:pt x="1841561" y="319609"/>
              </a:lnTo>
              <a:lnTo>
                <a:pt x="0" y="319609"/>
              </a:lnTo>
              <a:lnTo>
                <a:pt x="0" y="639219"/>
              </a:lnTo>
            </a:path>
          </a:pathLst>
        </a:custGeom>
        <a:noFill/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BE6101-BA6A-466A-AA03-EB7DCE063D45}">
      <dsp:nvSpPr>
        <dsp:cNvPr id="0" name=""/>
        <dsp:cNvSpPr/>
      </dsp:nvSpPr>
      <dsp:spPr>
        <a:xfrm>
          <a:off x="3363695" y="1768156"/>
          <a:ext cx="1841561" cy="6392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19609"/>
              </a:lnTo>
              <a:lnTo>
                <a:pt x="1841561" y="319609"/>
              </a:lnTo>
              <a:lnTo>
                <a:pt x="1841561" y="639219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F070607-863A-4C2A-B8F6-501EF5686B20}">
      <dsp:nvSpPr>
        <dsp:cNvPr id="0" name=""/>
        <dsp:cNvSpPr/>
      </dsp:nvSpPr>
      <dsp:spPr>
        <a:xfrm>
          <a:off x="1522134" y="1768156"/>
          <a:ext cx="1841561" cy="639219"/>
        </a:xfrm>
        <a:custGeom>
          <a:avLst/>
          <a:gdLst/>
          <a:ahLst/>
          <a:cxnLst/>
          <a:rect l="0" t="0" r="0" b="0"/>
          <a:pathLst>
            <a:path>
              <a:moveTo>
                <a:pt x="1841561" y="0"/>
              </a:moveTo>
              <a:lnTo>
                <a:pt x="1841561" y="319609"/>
              </a:lnTo>
              <a:lnTo>
                <a:pt x="0" y="319609"/>
              </a:lnTo>
              <a:lnTo>
                <a:pt x="0" y="639219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8B90DA-59EC-4571-B5BD-E356D3998C79}">
      <dsp:nvSpPr>
        <dsp:cNvPr id="0" name=""/>
        <dsp:cNvSpPr/>
      </dsp:nvSpPr>
      <dsp:spPr>
        <a:xfrm>
          <a:off x="2602719" y="246205"/>
          <a:ext cx="1521951" cy="1521951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FE04B1-531B-463A-A450-CB852B06B84A}">
      <dsp:nvSpPr>
        <dsp:cNvPr id="0" name=""/>
        <dsp:cNvSpPr/>
      </dsp:nvSpPr>
      <dsp:spPr>
        <a:xfrm>
          <a:off x="2602719" y="246205"/>
          <a:ext cx="1521951" cy="1521951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7E69B42-4426-4315-B97D-61E1467B022A}">
      <dsp:nvSpPr>
        <dsp:cNvPr id="0" name=""/>
        <dsp:cNvSpPr/>
      </dsp:nvSpPr>
      <dsp:spPr>
        <a:xfrm>
          <a:off x="1841744" y="520156"/>
          <a:ext cx="3043902" cy="97404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465" tIns="37465" rIns="37465" bIns="37465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kern="1200" dirty="0" smtClean="0">
              <a:solidFill>
                <a:srgbClr val="7030A0"/>
              </a:solidFill>
            </a:rPr>
            <a:t>ROSTLINY</a:t>
          </a:r>
          <a:endParaRPr lang="cs-CZ" sz="5900" kern="1200" dirty="0">
            <a:solidFill>
              <a:srgbClr val="7030A0"/>
            </a:solidFill>
          </a:endParaRPr>
        </a:p>
      </dsp:txBody>
      <dsp:txXfrm>
        <a:off x="1841744" y="520156"/>
        <a:ext cx="3043902" cy="974048"/>
      </dsp:txXfrm>
    </dsp:sp>
    <dsp:sp modelId="{3CFC7C3A-CF6F-4E45-9E0A-CE7B203C2A65}">
      <dsp:nvSpPr>
        <dsp:cNvPr id="0" name=""/>
        <dsp:cNvSpPr/>
      </dsp:nvSpPr>
      <dsp:spPr>
        <a:xfrm>
          <a:off x="761158" y="2407376"/>
          <a:ext cx="1521951" cy="1521951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8E626B-6A05-4A97-9887-E61FD942B89B}">
      <dsp:nvSpPr>
        <dsp:cNvPr id="0" name=""/>
        <dsp:cNvSpPr/>
      </dsp:nvSpPr>
      <dsp:spPr>
        <a:xfrm>
          <a:off x="761158" y="2407376"/>
          <a:ext cx="1521951" cy="1521951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AEE8CA3-D134-40A1-AA1B-9F44120399E5}">
      <dsp:nvSpPr>
        <dsp:cNvPr id="0" name=""/>
        <dsp:cNvSpPr/>
      </dsp:nvSpPr>
      <dsp:spPr>
        <a:xfrm>
          <a:off x="183" y="2681327"/>
          <a:ext cx="3043902" cy="97404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465" tIns="37465" rIns="37465" bIns="37465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kern="1200" dirty="0" smtClean="0">
              <a:solidFill>
                <a:srgbClr val="7030A0"/>
              </a:solidFill>
            </a:rPr>
            <a:t>BYLINY</a:t>
          </a:r>
        </a:p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-dužnatý stonek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83" y="2681327"/>
        <a:ext cx="3043902" cy="974048"/>
      </dsp:txXfrm>
    </dsp:sp>
    <dsp:sp modelId="{76A61BE8-86A9-4370-A54C-7C09173C42BE}">
      <dsp:nvSpPr>
        <dsp:cNvPr id="0" name=""/>
        <dsp:cNvSpPr/>
      </dsp:nvSpPr>
      <dsp:spPr>
        <a:xfrm>
          <a:off x="4444280" y="2407376"/>
          <a:ext cx="1521951" cy="1521951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B0F2EB-83C9-4BE1-9162-7471D0AFEA96}">
      <dsp:nvSpPr>
        <dsp:cNvPr id="0" name=""/>
        <dsp:cNvSpPr/>
      </dsp:nvSpPr>
      <dsp:spPr>
        <a:xfrm>
          <a:off x="4444280" y="2407376"/>
          <a:ext cx="1521951" cy="1521951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39E64D-7C19-45E9-B4D2-8175CD249BC6}">
      <dsp:nvSpPr>
        <dsp:cNvPr id="0" name=""/>
        <dsp:cNvSpPr/>
      </dsp:nvSpPr>
      <dsp:spPr>
        <a:xfrm>
          <a:off x="3683305" y="2681327"/>
          <a:ext cx="3043902" cy="97404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465" tIns="37465" rIns="37465" bIns="37465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kern="1200" dirty="0" smtClean="0">
              <a:solidFill>
                <a:srgbClr val="7030A0"/>
              </a:solidFill>
            </a:rPr>
            <a:t>DŘEVINY</a:t>
          </a:r>
        </a:p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-dřevnatý stonek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3683305" y="2681327"/>
        <a:ext cx="3043902" cy="974048"/>
      </dsp:txXfrm>
    </dsp:sp>
    <dsp:sp modelId="{94E2DB67-F78A-42C6-9F41-F5888EB7DDF7}">
      <dsp:nvSpPr>
        <dsp:cNvPr id="0" name=""/>
        <dsp:cNvSpPr/>
      </dsp:nvSpPr>
      <dsp:spPr>
        <a:xfrm>
          <a:off x="2602719" y="4568547"/>
          <a:ext cx="1521951" cy="1521951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337760-D4DD-495E-8393-DF3737486C58}">
      <dsp:nvSpPr>
        <dsp:cNvPr id="0" name=""/>
        <dsp:cNvSpPr/>
      </dsp:nvSpPr>
      <dsp:spPr>
        <a:xfrm>
          <a:off x="2602719" y="4568547"/>
          <a:ext cx="1521951" cy="1521951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F470EC-B8E3-4E92-872D-F8DEC7141904}">
      <dsp:nvSpPr>
        <dsp:cNvPr id="0" name=""/>
        <dsp:cNvSpPr/>
      </dsp:nvSpPr>
      <dsp:spPr>
        <a:xfrm>
          <a:off x="1841744" y="4842498"/>
          <a:ext cx="3043902" cy="97404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465" tIns="37465" rIns="37465" bIns="37465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kern="1200" dirty="0" smtClean="0">
              <a:solidFill>
                <a:srgbClr val="7030A0"/>
              </a:solidFill>
            </a:rPr>
            <a:t>STROMY</a:t>
          </a:r>
          <a:endParaRPr lang="cs-CZ" sz="5900" kern="1200" dirty="0">
            <a:solidFill>
              <a:srgbClr val="7030A0"/>
            </a:solidFill>
          </a:endParaRPr>
        </a:p>
      </dsp:txBody>
      <dsp:txXfrm>
        <a:off x="1841744" y="4842498"/>
        <a:ext cx="3043902" cy="974048"/>
      </dsp:txXfrm>
    </dsp:sp>
    <dsp:sp modelId="{58236AD8-DDC2-4E39-9DDE-423485FCE6E6}">
      <dsp:nvSpPr>
        <dsp:cNvPr id="0" name=""/>
        <dsp:cNvSpPr/>
      </dsp:nvSpPr>
      <dsp:spPr>
        <a:xfrm>
          <a:off x="6285841" y="4568547"/>
          <a:ext cx="1521951" cy="1521951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C67E3D-73CB-4BB3-945B-DD08C3F480E3}">
      <dsp:nvSpPr>
        <dsp:cNvPr id="0" name=""/>
        <dsp:cNvSpPr/>
      </dsp:nvSpPr>
      <dsp:spPr>
        <a:xfrm>
          <a:off x="6285841" y="4568547"/>
          <a:ext cx="1521951" cy="1521951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DCFD2E-BDB6-4BE8-ADEA-985DFED793A7}">
      <dsp:nvSpPr>
        <dsp:cNvPr id="0" name=""/>
        <dsp:cNvSpPr/>
      </dsp:nvSpPr>
      <dsp:spPr>
        <a:xfrm>
          <a:off x="5524866" y="4842498"/>
          <a:ext cx="3043902" cy="974048"/>
        </a:xfrm>
        <a:prstGeom prst="rect">
          <a:avLst/>
        </a:prstGeom>
        <a:noFill/>
        <a:ln w="9525" cap="flat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465" tIns="37465" rIns="37465" bIns="37465" numCol="1" spcCol="1270" anchor="ctr" anchorCtr="0">
          <a:noAutofit/>
        </a:bodyPr>
        <a:lstStyle/>
        <a:p>
          <a:pPr lvl="0" algn="ctr" defTabSz="2622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900" kern="1200" dirty="0" smtClean="0">
              <a:solidFill>
                <a:srgbClr val="7030A0"/>
              </a:solidFill>
            </a:rPr>
            <a:t>KEŘE</a:t>
          </a:r>
          <a:endParaRPr lang="cs-CZ" sz="5900" kern="1200" dirty="0">
            <a:solidFill>
              <a:srgbClr val="7030A0"/>
            </a:solidFill>
          </a:endParaRPr>
        </a:p>
      </dsp:txBody>
      <dsp:txXfrm>
        <a:off x="5524866" y="4842498"/>
        <a:ext cx="3043902" cy="9740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F30286-77D0-4CDF-94DB-7B0C78AEFA1C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D3D3EF-2B9D-4CB5-83AA-FA2423E6C0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397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D3D3EF-2B9D-4CB5-83AA-FA2423E6C07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5756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D2480-6E52-481F-9125-C0599FBB12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4EA89-04AD-4E43-9173-CEDE689065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6946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D2480-6E52-481F-9125-C0599FBB12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4EA89-04AD-4E43-9173-CEDE689065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104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D2480-6E52-481F-9125-C0599FBB12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4EA89-04AD-4E43-9173-CEDE689065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1420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D2480-6E52-481F-9125-C0599FBB12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4EA89-04AD-4E43-9173-CEDE689065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1010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D2480-6E52-481F-9125-C0599FBB12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4EA89-04AD-4E43-9173-CEDE689065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8945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D2480-6E52-481F-9125-C0599FBB12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4EA89-04AD-4E43-9173-CEDE689065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989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D2480-6E52-481F-9125-C0599FBB12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4EA89-04AD-4E43-9173-CEDE689065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704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D2480-6E52-481F-9125-C0599FBB12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4EA89-04AD-4E43-9173-CEDE689065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3711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D2480-6E52-481F-9125-C0599FBB12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4EA89-04AD-4E43-9173-CEDE689065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722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D2480-6E52-481F-9125-C0599FBB12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4EA89-04AD-4E43-9173-CEDE689065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2806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9D2480-6E52-481F-9125-C0599FBB12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94EA89-04AD-4E43-9173-CEDE689065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3685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D2480-6E52-481F-9125-C0599FBB12F8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94EA89-04AD-4E43-9173-CEDE689065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5060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6012917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VY_32_INOVACE_3B_14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Příroda a člověk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Rostliny – stavba rostlin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Výklad 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67666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Výklad</a:t>
            </a:r>
            <a:r>
              <a:rPr lang="cs-CZ" dirty="0" smtClean="0"/>
              <a:t>, </a:t>
            </a:r>
            <a:r>
              <a:rPr lang="cs-CZ"/>
              <a:t>který </a:t>
            </a:r>
            <a:r>
              <a:rPr lang="cs-CZ" smtClean="0"/>
              <a:t>vysvětlí </a:t>
            </a:r>
            <a:r>
              <a:rPr lang="cs-CZ" dirty="0"/>
              <a:t>dělení </a:t>
            </a:r>
            <a:r>
              <a:rPr lang="cs-CZ"/>
              <a:t>rostlin </a:t>
            </a:r>
          </a:p>
          <a:p>
            <a:pPr marL="0" indent="0">
              <a:buNone/>
            </a:pPr>
            <a:r>
              <a:rPr lang="cs-CZ" dirty="0" smtClean="0"/>
              <a:t>na byliny a dřeviny - </a:t>
            </a:r>
            <a:r>
              <a:rPr lang="cs-CZ" dirty="0"/>
              <a:t>keře a </a:t>
            </a:r>
            <a:r>
              <a:rPr lang="cs-CZ" dirty="0" smtClean="0"/>
              <a:t>stromy a </a:t>
            </a:r>
            <a:r>
              <a:rPr lang="cs-CZ" dirty="0"/>
              <a:t>popíše </a:t>
            </a:r>
            <a:r>
              <a:rPr lang="cs-CZ" dirty="0" smtClean="0"/>
              <a:t>stavbu rostlinného těla u </a:t>
            </a:r>
            <a:r>
              <a:rPr lang="cs-CZ" dirty="0"/>
              <a:t>jednotlivých skupin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Vhodné pro výuku v 1. a 2. ročníku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213082065"/>
              </p:ext>
            </p:extLst>
          </p:nvPr>
        </p:nvGraphicFramePr>
        <p:xfrm>
          <a:off x="323528" y="332656"/>
          <a:ext cx="8568952" cy="63367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01687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26600" dirty="0" smtClean="0">
                <a:solidFill>
                  <a:schemeClr val="accent5">
                    <a:lumMod val="75000"/>
                  </a:schemeClr>
                </a:solidFill>
                <a:latin typeface="Edwardian Script ITC" pitchFamily="66" charset="0"/>
              </a:rPr>
              <a:t>Byliny</a:t>
            </a:r>
            <a:endParaRPr lang="cs-CZ" dirty="0">
              <a:solidFill>
                <a:schemeClr val="accent5">
                  <a:lumMod val="75000"/>
                </a:schemeClr>
              </a:solidFill>
              <a:latin typeface="Edwardian Script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4530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 descr="C:\Users\DOMA\AppData\Local\Microsoft\Windows\Temporary Internet Files\Content.IE5\ZG9WEUPH\MC9003339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692696"/>
            <a:ext cx="3456384" cy="4903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>
            <a:stCxn id="13" idx="1"/>
          </p:cNvCxnSpPr>
          <p:nvPr/>
        </p:nvCxnSpPr>
        <p:spPr>
          <a:xfrm flipH="1">
            <a:off x="4211960" y="1021378"/>
            <a:ext cx="2376264" cy="46340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>
            <a:stCxn id="14" idx="1"/>
          </p:cNvCxnSpPr>
          <p:nvPr/>
        </p:nvCxnSpPr>
        <p:spPr>
          <a:xfrm flipH="1" flipV="1">
            <a:off x="3923928" y="2141240"/>
            <a:ext cx="2376264" cy="322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15" idx="3"/>
          </p:cNvCxnSpPr>
          <p:nvPr/>
        </p:nvCxnSpPr>
        <p:spPr>
          <a:xfrm flipV="1">
            <a:off x="2483768" y="2780930"/>
            <a:ext cx="1050404" cy="3992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16" idx="1"/>
          </p:cNvCxnSpPr>
          <p:nvPr/>
        </p:nvCxnSpPr>
        <p:spPr>
          <a:xfrm flipH="1">
            <a:off x="4644008" y="3901698"/>
            <a:ext cx="2376264" cy="5354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588224" y="83671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vět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0192" y="198884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tonek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75656" y="299548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list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371703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kořeny</a:t>
            </a:r>
            <a:endParaRPr lang="cs-CZ" dirty="0"/>
          </a:p>
        </p:txBody>
      </p:sp>
      <p:cxnSp>
        <p:nvCxnSpPr>
          <p:cNvPr id="17" name="Přímá spojnice se šipkou 16"/>
          <p:cNvCxnSpPr>
            <a:stCxn id="16" idx="1"/>
          </p:cNvCxnSpPr>
          <p:nvPr/>
        </p:nvCxnSpPr>
        <p:spPr>
          <a:xfrm flipH="1">
            <a:off x="3779912" y="3901698"/>
            <a:ext cx="3240360" cy="118348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6" idx="1"/>
          </p:cNvCxnSpPr>
          <p:nvPr/>
        </p:nvCxnSpPr>
        <p:spPr>
          <a:xfrm flipH="1">
            <a:off x="3201876" y="3901698"/>
            <a:ext cx="3818396" cy="9674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520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5649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18400" dirty="0" smtClean="0">
                <a:solidFill>
                  <a:schemeClr val="accent5">
                    <a:lumMod val="75000"/>
                  </a:schemeClr>
                </a:solidFill>
                <a:latin typeface="Gill Sans Ultra Bold" pitchFamily="34" charset="-18"/>
              </a:rPr>
              <a:t>Keře</a:t>
            </a:r>
            <a:endParaRPr lang="cs-CZ" dirty="0">
              <a:solidFill>
                <a:schemeClr val="accent5">
                  <a:lumMod val="75000"/>
                </a:schemeClr>
              </a:solidFill>
              <a:latin typeface="Gill Sans Ultra Bold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2895962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4" name="Přímá spojnice se šipkou 3"/>
          <p:cNvCxnSpPr>
            <a:stCxn id="7" idx="1"/>
          </p:cNvCxnSpPr>
          <p:nvPr/>
        </p:nvCxnSpPr>
        <p:spPr>
          <a:xfrm flipH="1">
            <a:off x="5076056" y="4693786"/>
            <a:ext cx="2376264" cy="53541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>
            <a:stCxn id="7" idx="1"/>
          </p:cNvCxnSpPr>
          <p:nvPr/>
        </p:nvCxnSpPr>
        <p:spPr>
          <a:xfrm flipH="1">
            <a:off x="3859076" y="4693786"/>
            <a:ext cx="3593244" cy="103947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452320" y="450912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ořeny</a:t>
            </a:r>
          </a:p>
        </p:txBody>
      </p:sp>
      <p:cxnSp>
        <p:nvCxnSpPr>
          <p:cNvPr id="10" name="Přímá spojnice se šipkou 9"/>
          <p:cNvCxnSpPr>
            <a:stCxn id="20" idx="3"/>
          </p:cNvCxnSpPr>
          <p:nvPr/>
        </p:nvCxnSpPr>
        <p:spPr>
          <a:xfrm>
            <a:off x="827584" y="2245514"/>
            <a:ext cx="3744416" cy="24738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20" idx="3"/>
          </p:cNvCxnSpPr>
          <p:nvPr/>
        </p:nvCxnSpPr>
        <p:spPr>
          <a:xfrm>
            <a:off x="827584" y="2245514"/>
            <a:ext cx="2880320" cy="111147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20" idx="3"/>
          </p:cNvCxnSpPr>
          <p:nvPr/>
        </p:nvCxnSpPr>
        <p:spPr>
          <a:xfrm>
            <a:off x="827584" y="2245514"/>
            <a:ext cx="3618408" cy="118348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0" y="2060848"/>
            <a:ext cx="827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ětve</a:t>
            </a:r>
            <a:endParaRPr lang="cs-CZ" dirty="0"/>
          </a:p>
        </p:txBody>
      </p:sp>
      <p:cxnSp>
        <p:nvCxnSpPr>
          <p:cNvPr id="21" name="Přímá spojnice se šipkou 20"/>
          <p:cNvCxnSpPr>
            <a:stCxn id="25" idx="1"/>
          </p:cNvCxnSpPr>
          <p:nvPr/>
        </p:nvCxnSpPr>
        <p:spPr>
          <a:xfrm flipH="1">
            <a:off x="6156176" y="661338"/>
            <a:ext cx="1152128" cy="57141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25" idx="1"/>
          </p:cNvCxnSpPr>
          <p:nvPr/>
        </p:nvCxnSpPr>
        <p:spPr>
          <a:xfrm flipH="1">
            <a:off x="6135836" y="661338"/>
            <a:ext cx="1172468" cy="176884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308304" y="47667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isty</a:t>
            </a:r>
            <a:endParaRPr lang="cs-CZ" dirty="0"/>
          </a:p>
        </p:txBody>
      </p:sp>
      <p:pic>
        <p:nvPicPr>
          <p:cNvPr id="3078" name="Picture 6" descr="C:\Users\DOMA\AppData\Local\Microsoft\Windows\Temporary Internet Files\Content.IE5\7XYHEPB4\MC9004238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6788" y="80392"/>
            <a:ext cx="14668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se šipkou 17"/>
          <p:cNvCxnSpPr>
            <a:stCxn id="6" idx="3"/>
          </p:cNvCxnSpPr>
          <p:nvPr/>
        </p:nvCxnSpPr>
        <p:spPr>
          <a:xfrm>
            <a:off x="1691680" y="1131713"/>
            <a:ext cx="1152128" cy="1846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79512" y="947047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lod (rybíz)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149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10700" dirty="0" smtClean="0">
                <a:solidFill>
                  <a:schemeClr val="accent5">
                    <a:lumMod val="75000"/>
                  </a:schemeClr>
                </a:solidFill>
                <a:latin typeface="Ravie" pitchFamily="82" charset="0"/>
              </a:rPr>
              <a:t>Stromy</a:t>
            </a:r>
            <a:endParaRPr lang="cs-CZ" dirty="0">
              <a:solidFill>
                <a:schemeClr val="accent5">
                  <a:lumMod val="75000"/>
                </a:schemeClr>
              </a:solidFill>
              <a:latin typeface="Ravie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43596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Stromy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Listnaté                                       Jehličnaté          </a:t>
            </a:r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 flipH="1">
            <a:off x="2123728" y="1417638"/>
            <a:ext cx="2448272" cy="193935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4572000" y="1417638"/>
            <a:ext cx="2520280" cy="193935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" name="Tree"/>
          <p:cNvSpPr>
            <a:spLocks noEditPoints="1" noChangeArrowheads="1"/>
          </p:cNvSpPr>
          <p:nvPr/>
        </p:nvSpPr>
        <p:spPr bwMode="auto">
          <a:xfrm>
            <a:off x="6187405" y="4221088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8" name="Picture 3" descr="C:\Users\DOMA\AppData\Local\Microsoft\Windows\Temporary Internet Files\Content.IE5\ZG9WEUPH\MC900441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20203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8097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DOMA\AppData\Local\Microsoft\Windows\Temporary Internet Files\Content.IE5\ZG9WEUPH\MC9004418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980728"/>
            <a:ext cx="4752528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>
            <a:stCxn id="19" idx="3"/>
          </p:cNvCxnSpPr>
          <p:nvPr/>
        </p:nvCxnSpPr>
        <p:spPr>
          <a:xfrm>
            <a:off x="1224136" y="2856920"/>
            <a:ext cx="3532436" cy="500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>
            <a:stCxn id="22" idx="1"/>
          </p:cNvCxnSpPr>
          <p:nvPr/>
        </p:nvCxnSpPr>
        <p:spPr>
          <a:xfrm flipH="1">
            <a:off x="6012160" y="4571836"/>
            <a:ext cx="1544340" cy="18466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18" idx="3"/>
          </p:cNvCxnSpPr>
          <p:nvPr/>
        </p:nvCxnSpPr>
        <p:spPr>
          <a:xfrm>
            <a:off x="1547664" y="1309410"/>
            <a:ext cx="2592288" cy="7107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20" idx="1"/>
          </p:cNvCxnSpPr>
          <p:nvPr/>
        </p:nvCxnSpPr>
        <p:spPr>
          <a:xfrm flipH="1">
            <a:off x="5868144" y="589330"/>
            <a:ext cx="1688356" cy="12148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21" idx="1"/>
          </p:cNvCxnSpPr>
          <p:nvPr/>
        </p:nvCxnSpPr>
        <p:spPr>
          <a:xfrm flipH="1" flipV="1">
            <a:off x="6516216" y="2492896"/>
            <a:ext cx="1302916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23528" y="112474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větev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267225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men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56500" y="40466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ist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19132" y="274027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oruna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556500" y="438717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ořeny </a:t>
            </a:r>
            <a:endParaRPr lang="cs-CZ" dirty="0"/>
          </a:p>
        </p:txBody>
      </p:sp>
      <p:pic>
        <p:nvPicPr>
          <p:cNvPr id="1026" name="Picture 2" descr="C:\Users\DOMA\AppData\Local\Microsoft\Windows\Temporary Internet Files\Content.IE5\7XYHEPB4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2587" y="2543423"/>
            <a:ext cx="398582" cy="398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Přímá spojnice se šipkou 14"/>
          <p:cNvCxnSpPr>
            <a:stCxn id="8" idx="1"/>
          </p:cNvCxnSpPr>
          <p:nvPr/>
        </p:nvCxnSpPr>
        <p:spPr>
          <a:xfrm flipH="1" flipV="1">
            <a:off x="5508104" y="2856920"/>
            <a:ext cx="2660464" cy="97277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68568" y="3645024"/>
            <a:ext cx="874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plod</a:t>
            </a:r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9276" y="1124744"/>
            <a:ext cx="603620" cy="576182"/>
          </a:xfrm>
          <a:prstGeom prst="rect">
            <a:avLst/>
          </a:prstGeom>
        </p:spPr>
      </p:pic>
      <p:cxnSp>
        <p:nvCxnSpPr>
          <p:cNvPr id="25" name="Přímá spojnice se šipkou 24"/>
          <p:cNvCxnSpPr>
            <a:stCxn id="16" idx="3"/>
          </p:cNvCxnSpPr>
          <p:nvPr/>
        </p:nvCxnSpPr>
        <p:spPr>
          <a:xfrm>
            <a:off x="1700064" y="434946"/>
            <a:ext cx="2592288" cy="81371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083804" y="250280"/>
            <a:ext cx="616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květ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08990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ee"/>
          <p:cNvSpPr>
            <a:spLocks noEditPoints="1" noChangeArrowheads="1"/>
          </p:cNvSpPr>
          <p:nvPr/>
        </p:nvSpPr>
        <p:spPr bwMode="auto">
          <a:xfrm>
            <a:off x="251520" y="860524"/>
            <a:ext cx="4505275" cy="3825974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180121" y="4244900"/>
            <a:ext cx="648072" cy="1152128"/>
          </a:xfrm>
          <a:prstGeom prst="rect">
            <a:avLst/>
          </a:prstGeom>
          <a:solidFill>
            <a:srgbClr val="663300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1083692" y="5433392"/>
            <a:ext cx="1143000" cy="304800"/>
          </a:xfrm>
          <a:custGeom>
            <a:avLst/>
            <a:gdLst>
              <a:gd name="connsiteX0" fmla="*/ 0 w 1143000"/>
              <a:gd name="connsiteY0" fmla="*/ 304800 h 304800"/>
              <a:gd name="connsiteX1" fmla="*/ 241300 w 1143000"/>
              <a:gd name="connsiteY1" fmla="*/ 279400 h 304800"/>
              <a:gd name="connsiteX2" fmla="*/ 419100 w 1143000"/>
              <a:gd name="connsiteY2" fmla="*/ 254000 h 304800"/>
              <a:gd name="connsiteX3" fmla="*/ 609600 w 1143000"/>
              <a:gd name="connsiteY3" fmla="*/ 190500 h 304800"/>
              <a:gd name="connsiteX4" fmla="*/ 1054100 w 1143000"/>
              <a:gd name="connsiteY4" fmla="*/ 177800 h 304800"/>
              <a:gd name="connsiteX5" fmla="*/ 1092200 w 1143000"/>
              <a:gd name="connsiteY5" fmla="*/ 165100 h 304800"/>
              <a:gd name="connsiteX6" fmla="*/ 1143000 w 1143000"/>
              <a:gd name="connsiteY6" fmla="*/ 88900 h 304800"/>
              <a:gd name="connsiteX7" fmla="*/ 1104900 w 1143000"/>
              <a:gd name="connsiteY7" fmla="*/ 0 h 30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" h="304800">
                <a:moveTo>
                  <a:pt x="0" y="304800"/>
                </a:moveTo>
                <a:lnTo>
                  <a:pt x="241300" y="279400"/>
                </a:lnTo>
                <a:cubicBezTo>
                  <a:pt x="300733" y="272196"/>
                  <a:pt x="419100" y="254000"/>
                  <a:pt x="419100" y="254000"/>
                </a:cubicBezTo>
                <a:cubicBezTo>
                  <a:pt x="447098" y="243501"/>
                  <a:pt x="573224" y="193098"/>
                  <a:pt x="609600" y="190500"/>
                </a:cubicBezTo>
                <a:cubicBezTo>
                  <a:pt x="757450" y="179939"/>
                  <a:pt x="905933" y="182033"/>
                  <a:pt x="1054100" y="177800"/>
                </a:cubicBezTo>
                <a:cubicBezTo>
                  <a:pt x="1066800" y="173567"/>
                  <a:pt x="1082734" y="174566"/>
                  <a:pt x="1092200" y="165100"/>
                </a:cubicBezTo>
                <a:cubicBezTo>
                  <a:pt x="1113786" y="143514"/>
                  <a:pt x="1143000" y="88900"/>
                  <a:pt x="1143000" y="88900"/>
                </a:cubicBezTo>
                <a:cubicBezTo>
                  <a:pt x="1127952" y="13659"/>
                  <a:pt x="1145564" y="40664"/>
                  <a:pt x="1104900" y="0"/>
                </a:cubicBezTo>
              </a:path>
            </a:pathLst>
          </a:custGeom>
          <a:solidFill>
            <a:srgbClr val="663300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1677203" y="5242892"/>
            <a:ext cx="2378289" cy="1193800"/>
          </a:xfrm>
          <a:custGeom>
            <a:avLst/>
            <a:gdLst>
              <a:gd name="connsiteX0" fmla="*/ 524089 w 2378289"/>
              <a:gd name="connsiteY0" fmla="*/ 177800 h 1193800"/>
              <a:gd name="connsiteX1" fmla="*/ 562189 w 2378289"/>
              <a:gd name="connsiteY1" fmla="*/ 228600 h 1193800"/>
              <a:gd name="connsiteX2" fmla="*/ 638389 w 2378289"/>
              <a:gd name="connsiteY2" fmla="*/ 266700 h 1193800"/>
              <a:gd name="connsiteX3" fmla="*/ 752689 w 2378289"/>
              <a:gd name="connsiteY3" fmla="*/ 317500 h 1193800"/>
              <a:gd name="connsiteX4" fmla="*/ 790789 w 2378289"/>
              <a:gd name="connsiteY4" fmla="*/ 457200 h 1193800"/>
              <a:gd name="connsiteX5" fmla="*/ 689189 w 2378289"/>
              <a:gd name="connsiteY5" fmla="*/ 393700 h 1193800"/>
              <a:gd name="connsiteX6" fmla="*/ 625689 w 2378289"/>
              <a:gd name="connsiteY6" fmla="*/ 355600 h 1193800"/>
              <a:gd name="connsiteX7" fmla="*/ 587589 w 2378289"/>
              <a:gd name="connsiteY7" fmla="*/ 317500 h 1193800"/>
              <a:gd name="connsiteX8" fmla="*/ 473289 w 2378289"/>
              <a:gd name="connsiteY8" fmla="*/ 292100 h 1193800"/>
              <a:gd name="connsiteX9" fmla="*/ 498689 w 2378289"/>
              <a:gd name="connsiteY9" fmla="*/ 241300 h 1193800"/>
              <a:gd name="connsiteX10" fmla="*/ 549489 w 2378289"/>
              <a:gd name="connsiteY10" fmla="*/ 228600 h 1193800"/>
              <a:gd name="connsiteX11" fmla="*/ 752689 w 2378289"/>
              <a:gd name="connsiteY11" fmla="*/ 190500 h 1193800"/>
              <a:gd name="connsiteX12" fmla="*/ 1019389 w 2378289"/>
              <a:gd name="connsiteY12" fmla="*/ 203200 h 1193800"/>
              <a:gd name="connsiteX13" fmla="*/ 1070189 w 2378289"/>
              <a:gd name="connsiteY13" fmla="*/ 241300 h 1193800"/>
              <a:gd name="connsiteX14" fmla="*/ 1108289 w 2378289"/>
              <a:gd name="connsiteY14" fmla="*/ 266700 h 1193800"/>
              <a:gd name="connsiteX15" fmla="*/ 1159089 w 2378289"/>
              <a:gd name="connsiteY15" fmla="*/ 304800 h 1193800"/>
              <a:gd name="connsiteX16" fmla="*/ 1247989 w 2378289"/>
              <a:gd name="connsiteY16" fmla="*/ 342900 h 1193800"/>
              <a:gd name="connsiteX17" fmla="*/ 1209889 w 2378289"/>
              <a:gd name="connsiteY17" fmla="*/ 292100 h 1193800"/>
              <a:gd name="connsiteX18" fmla="*/ 1057489 w 2378289"/>
              <a:gd name="connsiteY18" fmla="*/ 190500 h 1193800"/>
              <a:gd name="connsiteX19" fmla="*/ 930489 w 2378289"/>
              <a:gd name="connsiteY19" fmla="*/ 177800 h 1193800"/>
              <a:gd name="connsiteX20" fmla="*/ 841589 w 2378289"/>
              <a:gd name="connsiteY20" fmla="*/ 165100 h 1193800"/>
              <a:gd name="connsiteX21" fmla="*/ 727289 w 2378289"/>
              <a:gd name="connsiteY21" fmla="*/ 177800 h 1193800"/>
              <a:gd name="connsiteX22" fmla="*/ 689189 w 2378289"/>
              <a:gd name="connsiteY22" fmla="*/ 203200 h 1193800"/>
              <a:gd name="connsiteX23" fmla="*/ 587589 w 2378289"/>
              <a:gd name="connsiteY23" fmla="*/ 266700 h 1193800"/>
              <a:gd name="connsiteX24" fmla="*/ 562189 w 2378289"/>
              <a:gd name="connsiteY24" fmla="*/ 304800 h 1193800"/>
              <a:gd name="connsiteX25" fmla="*/ 524089 w 2378289"/>
              <a:gd name="connsiteY25" fmla="*/ 393700 h 1193800"/>
              <a:gd name="connsiteX26" fmla="*/ 600289 w 2378289"/>
              <a:gd name="connsiteY26" fmla="*/ 711200 h 1193800"/>
              <a:gd name="connsiteX27" fmla="*/ 651089 w 2378289"/>
              <a:gd name="connsiteY27" fmla="*/ 838200 h 1193800"/>
              <a:gd name="connsiteX28" fmla="*/ 739989 w 2378289"/>
              <a:gd name="connsiteY28" fmla="*/ 927100 h 1193800"/>
              <a:gd name="connsiteX29" fmla="*/ 866989 w 2378289"/>
              <a:gd name="connsiteY29" fmla="*/ 1066800 h 1193800"/>
              <a:gd name="connsiteX30" fmla="*/ 917789 w 2378289"/>
              <a:gd name="connsiteY30" fmla="*/ 1092200 h 1193800"/>
              <a:gd name="connsiteX31" fmla="*/ 778089 w 2378289"/>
              <a:gd name="connsiteY31" fmla="*/ 952500 h 1193800"/>
              <a:gd name="connsiteX32" fmla="*/ 714589 w 2378289"/>
              <a:gd name="connsiteY32" fmla="*/ 889000 h 1193800"/>
              <a:gd name="connsiteX33" fmla="*/ 625689 w 2378289"/>
              <a:gd name="connsiteY33" fmla="*/ 749300 h 1193800"/>
              <a:gd name="connsiteX34" fmla="*/ 612989 w 2378289"/>
              <a:gd name="connsiteY34" fmla="*/ 711200 h 1193800"/>
              <a:gd name="connsiteX35" fmla="*/ 638389 w 2378289"/>
              <a:gd name="connsiteY35" fmla="*/ 622300 h 1193800"/>
              <a:gd name="connsiteX36" fmla="*/ 765389 w 2378289"/>
              <a:gd name="connsiteY36" fmla="*/ 495300 h 1193800"/>
              <a:gd name="connsiteX37" fmla="*/ 943189 w 2378289"/>
              <a:gd name="connsiteY37" fmla="*/ 342900 h 1193800"/>
              <a:gd name="connsiteX38" fmla="*/ 1057489 w 2378289"/>
              <a:gd name="connsiteY38" fmla="*/ 266700 h 1193800"/>
              <a:gd name="connsiteX39" fmla="*/ 1120989 w 2378289"/>
              <a:gd name="connsiteY39" fmla="*/ 254000 h 1193800"/>
              <a:gd name="connsiteX40" fmla="*/ 1159089 w 2378289"/>
              <a:gd name="connsiteY40" fmla="*/ 228600 h 1193800"/>
              <a:gd name="connsiteX41" fmla="*/ 1286089 w 2378289"/>
              <a:gd name="connsiteY41" fmla="*/ 228600 h 1193800"/>
              <a:gd name="connsiteX42" fmla="*/ 1273389 w 2378289"/>
              <a:gd name="connsiteY42" fmla="*/ 533400 h 1193800"/>
              <a:gd name="connsiteX43" fmla="*/ 1184489 w 2378289"/>
              <a:gd name="connsiteY43" fmla="*/ 622300 h 1193800"/>
              <a:gd name="connsiteX44" fmla="*/ 1044789 w 2378289"/>
              <a:gd name="connsiteY44" fmla="*/ 698500 h 1193800"/>
              <a:gd name="connsiteX45" fmla="*/ 930489 w 2378289"/>
              <a:gd name="connsiteY45" fmla="*/ 685800 h 1193800"/>
              <a:gd name="connsiteX46" fmla="*/ 892389 w 2378289"/>
              <a:gd name="connsiteY46" fmla="*/ 673100 h 1193800"/>
              <a:gd name="connsiteX47" fmla="*/ 879689 w 2378289"/>
              <a:gd name="connsiteY47" fmla="*/ 635000 h 1193800"/>
              <a:gd name="connsiteX48" fmla="*/ 866989 w 2378289"/>
              <a:gd name="connsiteY48" fmla="*/ 558800 h 1193800"/>
              <a:gd name="connsiteX49" fmla="*/ 841589 w 2378289"/>
              <a:gd name="connsiteY49" fmla="*/ 508000 h 1193800"/>
              <a:gd name="connsiteX50" fmla="*/ 765389 w 2378289"/>
              <a:gd name="connsiteY50" fmla="*/ 406400 h 1193800"/>
              <a:gd name="connsiteX51" fmla="*/ 727289 w 2378289"/>
              <a:gd name="connsiteY51" fmla="*/ 381000 h 1193800"/>
              <a:gd name="connsiteX52" fmla="*/ 828889 w 2378289"/>
              <a:gd name="connsiteY52" fmla="*/ 444500 h 1193800"/>
              <a:gd name="connsiteX53" fmla="*/ 943189 w 2378289"/>
              <a:gd name="connsiteY53" fmla="*/ 482600 h 1193800"/>
              <a:gd name="connsiteX54" fmla="*/ 1082889 w 2378289"/>
              <a:gd name="connsiteY54" fmla="*/ 520700 h 1193800"/>
              <a:gd name="connsiteX55" fmla="*/ 1222589 w 2378289"/>
              <a:gd name="connsiteY55" fmla="*/ 584200 h 1193800"/>
              <a:gd name="connsiteX56" fmla="*/ 1362289 w 2378289"/>
              <a:gd name="connsiteY56" fmla="*/ 609600 h 1193800"/>
              <a:gd name="connsiteX57" fmla="*/ 1692489 w 2378289"/>
              <a:gd name="connsiteY57" fmla="*/ 698500 h 1193800"/>
              <a:gd name="connsiteX58" fmla="*/ 1794089 w 2378289"/>
              <a:gd name="connsiteY58" fmla="*/ 685800 h 1193800"/>
              <a:gd name="connsiteX59" fmla="*/ 1832189 w 2378289"/>
              <a:gd name="connsiteY59" fmla="*/ 673100 h 1193800"/>
              <a:gd name="connsiteX60" fmla="*/ 1844889 w 2378289"/>
              <a:gd name="connsiteY60" fmla="*/ 635000 h 1193800"/>
              <a:gd name="connsiteX61" fmla="*/ 1806789 w 2378289"/>
              <a:gd name="connsiteY61" fmla="*/ 571500 h 1193800"/>
              <a:gd name="connsiteX62" fmla="*/ 1781389 w 2378289"/>
              <a:gd name="connsiteY62" fmla="*/ 533400 h 1193800"/>
              <a:gd name="connsiteX63" fmla="*/ 1717889 w 2378289"/>
              <a:gd name="connsiteY63" fmla="*/ 508000 h 1193800"/>
              <a:gd name="connsiteX64" fmla="*/ 1590889 w 2378289"/>
              <a:gd name="connsiteY64" fmla="*/ 469900 h 1193800"/>
              <a:gd name="connsiteX65" fmla="*/ 1260689 w 2378289"/>
              <a:gd name="connsiteY65" fmla="*/ 444500 h 1193800"/>
              <a:gd name="connsiteX66" fmla="*/ 1133689 w 2378289"/>
              <a:gd name="connsiteY66" fmla="*/ 406400 h 1193800"/>
              <a:gd name="connsiteX67" fmla="*/ 1095589 w 2378289"/>
              <a:gd name="connsiteY67" fmla="*/ 393700 h 1193800"/>
              <a:gd name="connsiteX68" fmla="*/ 1044789 w 2378289"/>
              <a:gd name="connsiteY68" fmla="*/ 355600 h 1193800"/>
              <a:gd name="connsiteX69" fmla="*/ 1006689 w 2378289"/>
              <a:gd name="connsiteY69" fmla="*/ 266700 h 1193800"/>
              <a:gd name="connsiteX70" fmla="*/ 993989 w 2378289"/>
              <a:gd name="connsiteY70" fmla="*/ 0 h 1193800"/>
              <a:gd name="connsiteX71" fmla="*/ 1032089 w 2378289"/>
              <a:gd name="connsiteY71" fmla="*/ 101600 h 1193800"/>
              <a:gd name="connsiteX72" fmla="*/ 1082889 w 2378289"/>
              <a:gd name="connsiteY72" fmla="*/ 190500 h 1193800"/>
              <a:gd name="connsiteX73" fmla="*/ 1222589 w 2378289"/>
              <a:gd name="connsiteY73" fmla="*/ 431800 h 1193800"/>
              <a:gd name="connsiteX74" fmla="*/ 1374989 w 2378289"/>
              <a:gd name="connsiteY74" fmla="*/ 584200 h 1193800"/>
              <a:gd name="connsiteX75" fmla="*/ 2086189 w 2378289"/>
              <a:gd name="connsiteY75" fmla="*/ 1054100 h 1193800"/>
              <a:gd name="connsiteX76" fmla="*/ 2225889 w 2378289"/>
              <a:gd name="connsiteY76" fmla="*/ 1117600 h 1193800"/>
              <a:gd name="connsiteX77" fmla="*/ 2352889 w 2378289"/>
              <a:gd name="connsiteY77" fmla="*/ 1193800 h 1193800"/>
              <a:gd name="connsiteX78" fmla="*/ 2378289 w 2378289"/>
              <a:gd name="connsiteY78" fmla="*/ 1143000 h 1193800"/>
              <a:gd name="connsiteX79" fmla="*/ 2352889 w 2378289"/>
              <a:gd name="connsiteY79" fmla="*/ 800100 h 1193800"/>
              <a:gd name="connsiteX80" fmla="*/ 2302089 w 2378289"/>
              <a:gd name="connsiteY80" fmla="*/ 711200 h 1193800"/>
              <a:gd name="connsiteX81" fmla="*/ 2098889 w 2378289"/>
              <a:gd name="connsiteY81" fmla="*/ 520700 h 1193800"/>
              <a:gd name="connsiteX82" fmla="*/ 1870289 w 2378289"/>
              <a:gd name="connsiteY82" fmla="*/ 444500 h 1193800"/>
              <a:gd name="connsiteX83" fmla="*/ 1781389 w 2378289"/>
              <a:gd name="connsiteY83" fmla="*/ 419100 h 1193800"/>
              <a:gd name="connsiteX84" fmla="*/ 1501989 w 2378289"/>
              <a:gd name="connsiteY84" fmla="*/ 444500 h 1193800"/>
              <a:gd name="connsiteX85" fmla="*/ 1463889 w 2378289"/>
              <a:gd name="connsiteY85" fmla="*/ 469900 h 1193800"/>
              <a:gd name="connsiteX86" fmla="*/ 1336889 w 2378289"/>
              <a:gd name="connsiteY86" fmla="*/ 508000 h 1193800"/>
              <a:gd name="connsiteX87" fmla="*/ 1260689 w 2378289"/>
              <a:gd name="connsiteY87" fmla="*/ 533400 h 1193800"/>
              <a:gd name="connsiteX88" fmla="*/ 1222589 w 2378289"/>
              <a:gd name="connsiteY88" fmla="*/ 355600 h 1193800"/>
              <a:gd name="connsiteX89" fmla="*/ 1197189 w 2378289"/>
              <a:gd name="connsiteY89" fmla="*/ 317500 h 1193800"/>
              <a:gd name="connsiteX90" fmla="*/ 1146389 w 2378289"/>
              <a:gd name="connsiteY90" fmla="*/ 279400 h 1193800"/>
              <a:gd name="connsiteX91" fmla="*/ 1032089 w 2378289"/>
              <a:gd name="connsiteY91" fmla="*/ 254000 h 1193800"/>
              <a:gd name="connsiteX92" fmla="*/ 917789 w 2378289"/>
              <a:gd name="connsiteY92" fmla="*/ 266700 h 1193800"/>
              <a:gd name="connsiteX93" fmla="*/ 841589 w 2378289"/>
              <a:gd name="connsiteY93" fmla="*/ 317500 h 1193800"/>
              <a:gd name="connsiteX94" fmla="*/ 739989 w 2378289"/>
              <a:gd name="connsiteY94" fmla="*/ 355600 h 1193800"/>
              <a:gd name="connsiteX95" fmla="*/ 574889 w 2378289"/>
              <a:gd name="connsiteY95" fmla="*/ 431800 h 1193800"/>
              <a:gd name="connsiteX96" fmla="*/ 397089 w 2378289"/>
              <a:gd name="connsiteY96" fmla="*/ 469900 h 1193800"/>
              <a:gd name="connsiteX97" fmla="*/ 244689 w 2378289"/>
              <a:gd name="connsiteY97" fmla="*/ 495300 h 1193800"/>
              <a:gd name="connsiteX98" fmla="*/ 206589 w 2378289"/>
              <a:gd name="connsiteY98" fmla="*/ 508000 h 1193800"/>
              <a:gd name="connsiteX99" fmla="*/ 104989 w 2378289"/>
              <a:gd name="connsiteY99" fmla="*/ 546100 h 1193800"/>
              <a:gd name="connsiteX100" fmla="*/ 16089 w 2378289"/>
              <a:gd name="connsiteY100" fmla="*/ 571500 h 1193800"/>
              <a:gd name="connsiteX101" fmla="*/ 155789 w 2378289"/>
              <a:gd name="connsiteY101" fmla="*/ 469900 h 1193800"/>
              <a:gd name="connsiteX102" fmla="*/ 358989 w 2378289"/>
              <a:gd name="connsiteY102" fmla="*/ 381000 h 1193800"/>
              <a:gd name="connsiteX103" fmla="*/ 447889 w 2378289"/>
              <a:gd name="connsiteY103" fmla="*/ 368300 h 1193800"/>
              <a:gd name="connsiteX104" fmla="*/ 498689 w 2378289"/>
              <a:gd name="connsiteY104" fmla="*/ 355600 h 1193800"/>
              <a:gd name="connsiteX105" fmla="*/ 612989 w 2378289"/>
              <a:gd name="connsiteY105" fmla="*/ 342900 h 1193800"/>
              <a:gd name="connsiteX106" fmla="*/ 727289 w 2378289"/>
              <a:gd name="connsiteY106" fmla="*/ 266700 h 1193800"/>
              <a:gd name="connsiteX107" fmla="*/ 765389 w 2378289"/>
              <a:gd name="connsiteY107" fmla="*/ 241300 h 1193800"/>
              <a:gd name="connsiteX108" fmla="*/ 816189 w 2378289"/>
              <a:gd name="connsiteY108" fmla="*/ 228600 h 1193800"/>
              <a:gd name="connsiteX109" fmla="*/ 854289 w 2378289"/>
              <a:gd name="connsiteY109" fmla="*/ 203200 h 1193800"/>
              <a:gd name="connsiteX110" fmla="*/ 866989 w 2378289"/>
              <a:gd name="connsiteY110" fmla="*/ 165100 h 1193800"/>
              <a:gd name="connsiteX111" fmla="*/ 955889 w 2378289"/>
              <a:gd name="connsiteY111" fmla="*/ 177800 h 1193800"/>
              <a:gd name="connsiteX112" fmla="*/ 968589 w 2378289"/>
              <a:gd name="connsiteY112" fmla="*/ 215900 h 1193800"/>
              <a:gd name="connsiteX113" fmla="*/ 943189 w 2378289"/>
              <a:gd name="connsiteY113" fmla="*/ 254000 h 1193800"/>
              <a:gd name="connsiteX114" fmla="*/ 562189 w 2378289"/>
              <a:gd name="connsiteY114" fmla="*/ 254000 h 1193800"/>
              <a:gd name="connsiteX115" fmla="*/ 524089 w 2378289"/>
              <a:gd name="connsiteY115" fmla="*/ 304800 h 1193800"/>
              <a:gd name="connsiteX116" fmla="*/ 397089 w 2378289"/>
              <a:gd name="connsiteY116" fmla="*/ 419100 h 1193800"/>
              <a:gd name="connsiteX117" fmla="*/ 371689 w 2378289"/>
              <a:gd name="connsiteY117" fmla="*/ 457200 h 1193800"/>
              <a:gd name="connsiteX118" fmla="*/ 308189 w 2378289"/>
              <a:gd name="connsiteY118" fmla="*/ 444500 h 1193800"/>
              <a:gd name="connsiteX119" fmla="*/ 270089 w 2378289"/>
              <a:gd name="connsiteY119" fmla="*/ 431800 h 1193800"/>
              <a:gd name="connsiteX120" fmla="*/ 206589 w 2378289"/>
              <a:gd name="connsiteY120" fmla="*/ 419100 h 1193800"/>
              <a:gd name="connsiteX121" fmla="*/ 155789 w 2378289"/>
              <a:gd name="connsiteY121" fmla="*/ 431800 h 1193800"/>
              <a:gd name="connsiteX122" fmla="*/ 143089 w 2378289"/>
              <a:gd name="connsiteY122" fmla="*/ 469900 h 1193800"/>
              <a:gd name="connsiteX123" fmla="*/ 104989 w 2378289"/>
              <a:gd name="connsiteY123" fmla="*/ 508000 h 1193800"/>
              <a:gd name="connsiteX124" fmla="*/ 41489 w 2378289"/>
              <a:gd name="connsiteY124" fmla="*/ 571500 h 1193800"/>
              <a:gd name="connsiteX125" fmla="*/ 3389 w 2378289"/>
              <a:gd name="connsiteY125" fmla="*/ 558800 h 1193800"/>
              <a:gd name="connsiteX126" fmla="*/ 54189 w 2378289"/>
              <a:gd name="connsiteY126" fmla="*/ 508000 h 1193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</a:cxnLst>
            <a:rect l="l" t="t" r="r" b="b"/>
            <a:pathLst>
              <a:path w="2378289" h="1193800">
                <a:moveTo>
                  <a:pt x="524089" y="177800"/>
                </a:moveTo>
                <a:cubicBezTo>
                  <a:pt x="536789" y="194733"/>
                  <a:pt x="545481" y="215605"/>
                  <a:pt x="562189" y="228600"/>
                </a:cubicBezTo>
                <a:cubicBezTo>
                  <a:pt x="584605" y="246035"/>
                  <a:pt x="613458" y="253102"/>
                  <a:pt x="638389" y="266700"/>
                </a:cubicBezTo>
                <a:cubicBezTo>
                  <a:pt x="731342" y="317402"/>
                  <a:pt x="667698" y="296252"/>
                  <a:pt x="752689" y="317500"/>
                </a:cubicBezTo>
                <a:cubicBezTo>
                  <a:pt x="855714" y="386184"/>
                  <a:pt x="840914" y="340241"/>
                  <a:pt x="790789" y="457200"/>
                </a:cubicBezTo>
                <a:cubicBezTo>
                  <a:pt x="697379" y="433847"/>
                  <a:pt x="778917" y="463489"/>
                  <a:pt x="689189" y="393700"/>
                </a:cubicBezTo>
                <a:cubicBezTo>
                  <a:pt x="669704" y="378545"/>
                  <a:pt x="645436" y="370411"/>
                  <a:pt x="625689" y="355600"/>
                </a:cubicBezTo>
                <a:cubicBezTo>
                  <a:pt x="611321" y="344824"/>
                  <a:pt x="604168" y="324408"/>
                  <a:pt x="587589" y="317500"/>
                </a:cubicBezTo>
                <a:cubicBezTo>
                  <a:pt x="551562" y="302489"/>
                  <a:pt x="511389" y="300567"/>
                  <a:pt x="473289" y="292100"/>
                </a:cubicBezTo>
                <a:cubicBezTo>
                  <a:pt x="481756" y="275167"/>
                  <a:pt x="484145" y="253420"/>
                  <a:pt x="498689" y="241300"/>
                </a:cubicBezTo>
                <a:cubicBezTo>
                  <a:pt x="512098" y="230126"/>
                  <a:pt x="532422" y="232257"/>
                  <a:pt x="549489" y="228600"/>
                </a:cubicBezTo>
                <a:cubicBezTo>
                  <a:pt x="656064" y="205762"/>
                  <a:pt x="661148" y="205757"/>
                  <a:pt x="752689" y="190500"/>
                </a:cubicBezTo>
                <a:cubicBezTo>
                  <a:pt x="841589" y="194733"/>
                  <a:pt x="931506" y="189139"/>
                  <a:pt x="1019389" y="203200"/>
                </a:cubicBezTo>
                <a:cubicBezTo>
                  <a:pt x="1040290" y="206544"/>
                  <a:pt x="1052965" y="228997"/>
                  <a:pt x="1070189" y="241300"/>
                </a:cubicBezTo>
                <a:cubicBezTo>
                  <a:pt x="1082609" y="250172"/>
                  <a:pt x="1095869" y="257828"/>
                  <a:pt x="1108289" y="266700"/>
                </a:cubicBezTo>
                <a:cubicBezTo>
                  <a:pt x="1125513" y="279003"/>
                  <a:pt x="1141140" y="293582"/>
                  <a:pt x="1159089" y="304800"/>
                </a:cubicBezTo>
                <a:cubicBezTo>
                  <a:pt x="1194960" y="327219"/>
                  <a:pt x="1210952" y="330554"/>
                  <a:pt x="1247989" y="342900"/>
                </a:cubicBezTo>
                <a:cubicBezTo>
                  <a:pt x="1235289" y="325967"/>
                  <a:pt x="1224856" y="307067"/>
                  <a:pt x="1209889" y="292100"/>
                </a:cubicBezTo>
                <a:cubicBezTo>
                  <a:pt x="1185891" y="268102"/>
                  <a:pt x="1066186" y="193399"/>
                  <a:pt x="1057489" y="190500"/>
                </a:cubicBezTo>
                <a:cubicBezTo>
                  <a:pt x="1017128" y="177046"/>
                  <a:pt x="972742" y="182771"/>
                  <a:pt x="930489" y="177800"/>
                </a:cubicBezTo>
                <a:cubicBezTo>
                  <a:pt x="900760" y="174302"/>
                  <a:pt x="871222" y="169333"/>
                  <a:pt x="841589" y="165100"/>
                </a:cubicBezTo>
                <a:cubicBezTo>
                  <a:pt x="803489" y="169333"/>
                  <a:pt x="764479" y="168503"/>
                  <a:pt x="727289" y="177800"/>
                </a:cubicBezTo>
                <a:cubicBezTo>
                  <a:pt x="712481" y="181502"/>
                  <a:pt x="702441" y="195627"/>
                  <a:pt x="689189" y="203200"/>
                </a:cubicBezTo>
                <a:cubicBezTo>
                  <a:pt x="642242" y="230027"/>
                  <a:pt x="628060" y="226229"/>
                  <a:pt x="587589" y="266700"/>
                </a:cubicBezTo>
                <a:cubicBezTo>
                  <a:pt x="576796" y="277493"/>
                  <a:pt x="569762" y="291548"/>
                  <a:pt x="562189" y="304800"/>
                </a:cubicBezTo>
                <a:cubicBezTo>
                  <a:pt x="537080" y="348742"/>
                  <a:pt x="538337" y="350956"/>
                  <a:pt x="524089" y="393700"/>
                </a:cubicBezTo>
                <a:cubicBezTo>
                  <a:pt x="540188" y="554694"/>
                  <a:pt x="528466" y="531641"/>
                  <a:pt x="600289" y="711200"/>
                </a:cubicBezTo>
                <a:cubicBezTo>
                  <a:pt x="617222" y="753533"/>
                  <a:pt x="626320" y="799920"/>
                  <a:pt x="651089" y="838200"/>
                </a:cubicBezTo>
                <a:cubicBezTo>
                  <a:pt x="673855" y="873385"/>
                  <a:pt x="711473" y="896390"/>
                  <a:pt x="739989" y="927100"/>
                </a:cubicBezTo>
                <a:cubicBezTo>
                  <a:pt x="759261" y="947854"/>
                  <a:pt x="833083" y="1041370"/>
                  <a:pt x="866989" y="1066800"/>
                </a:cubicBezTo>
                <a:cubicBezTo>
                  <a:pt x="882135" y="1078159"/>
                  <a:pt x="929412" y="1107144"/>
                  <a:pt x="917789" y="1092200"/>
                </a:cubicBezTo>
                <a:cubicBezTo>
                  <a:pt x="877358" y="1040217"/>
                  <a:pt x="824656" y="999067"/>
                  <a:pt x="778089" y="952500"/>
                </a:cubicBezTo>
                <a:cubicBezTo>
                  <a:pt x="756922" y="931333"/>
                  <a:pt x="727976" y="915774"/>
                  <a:pt x="714589" y="889000"/>
                </a:cubicBezTo>
                <a:cubicBezTo>
                  <a:pt x="655757" y="771336"/>
                  <a:pt x="690563" y="814174"/>
                  <a:pt x="625689" y="749300"/>
                </a:cubicBezTo>
                <a:cubicBezTo>
                  <a:pt x="621456" y="736600"/>
                  <a:pt x="611657" y="724521"/>
                  <a:pt x="612989" y="711200"/>
                </a:cubicBezTo>
                <a:cubicBezTo>
                  <a:pt x="616056" y="680534"/>
                  <a:pt x="624606" y="649865"/>
                  <a:pt x="638389" y="622300"/>
                </a:cubicBezTo>
                <a:cubicBezTo>
                  <a:pt x="666494" y="566090"/>
                  <a:pt x="721241" y="535769"/>
                  <a:pt x="765389" y="495300"/>
                </a:cubicBezTo>
                <a:cubicBezTo>
                  <a:pt x="890336" y="380766"/>
                  <a:pt x="790682" y="450552"/>
                  <a:pt x="943189" y="342900"/>
                </a:cubicBezTo>
                <a:cubicBezTo>
                  <a:pt x="980598" y="316493"/>
                  <a:pt x="1012588" y="275680"/>
                  <a:pt x="1057489" y="266700"/>
                </a:cubicBezTo>
                <a:lnTo>
                  <a:pt x="1120989" y="254000"/>
                </a:lnTo>
                <a:cubicBezTo>
                  <a:pt x="1133689" y="245533"/>
                  <a:pt x="1145437" y="235426"/>
                  <a:pt x="1159089" y="228600"/>
                </a:cubicBezTo>
                <a:cubicBezTo>
                  <a:pt x="1208347" y="203971"/>
                  <a:pt x="1222487" y="219514"/>
                  <a:pt x="1286089" y="228600"/>
                </a:cubicBezTo>
                <a:cubicBezTo>
                  <a:pt x="1281856" y="330200"/>
                  <a:pt x="1284222" y="432291"/>
                  <a:pt x="1273389" y="533400"/>
                </a:cubicBezTo>
                <a:cubicBezTo>
                  <a:pt x="1267194" y="591223"/>
                  <a:pt x="1224790" y="594089"/>
                  <a:pt x="1184489" y="622300"/>
                </a:cubicBezTo>
                <a:cubicBezTo>
                  <a:pt x="1077062" y="697499"/>
                  <a:pt x="1169442" y="656949"/>
                  <a:pt x="1044789" y="698500"/>
                </a:cubicBezTo>
                <a:cubicBezTo>
                  <a:pt x="1006689" y="694267"/>
                  <a:pt x="968302" y="692102"/>
                  <a:pt x="930489" y="685800"/>
                </a:cubicBezTo>
                <a:cubicBezTo>
                  <a:pt x="917284" y="683599"/>
                  <a:pt x="901855" y="682566"/>
                  <a:pt x="892389" y="673100"/>
                </a:cubicBezTo>
                <a:cubicBezTo>
                  <a:pt x="882923" y="663634"/>
                  <a:pt x="882593" y="648068"/>
                  <a:pt x="879689" y="635000"/>
                </a:cubicBezTo>
                <a:cubicBezTo>
                  <a:pt x="874103" y="609863"/>
                  <a:pt x="874388" y="583464"/>
                  <a:pt x="866989" y="558800"/>
                </a:cubicBezTo>
                <a:cubicBezTo>
                  <a:pt x="861549" y="540666"/>
                  <a:pt x="852091" y="523752"/>
                  <a:pt x="841589" y="508000"/>
                </a:cubicBezTo>
                <a:cubicBezTo>
                  <a:pt x="818107" y="472777"/>
                  <a:pt x="800612" y="429882"/>
                  <a:pt x="765389" y="406400"/>
                </a:cubicBezTo>
                <a:cubicBezTo>
                  <a:pt x="752689" y="397933"/>
                  <a:pt x="712025" y="381000"/>
                  <a:pt x="727289" y="381000"/>
                </a:cubicBezTo>
                <a:cubicBezTo>
                  <a:pt x="758343" y="381000"/>
                  <a:pt x="806187" y="434022"/>
                  <a:pt x="828889" y="444500"/>
                </a:cubicBezTo>
                <a:cubicBezTo>
                  <a:pt x="865353" y="461330"/>
                  <a:pt x="904722" y="471060"/>
                  <a:pt x="943189" y="482600"/>
                </a:cubicBezTo>
                <a:cubicBezTo>
                  <a:pt x="989421" y="496470"/>
                  <a:pt x="1037528" y="504205"/>
                  <a:pt x="1082889" y="520700"/>
                </a:cubicBezTo>
                <a:cubicBezTo>
                  <a:pt x="1130961" y="538181"/>
                  <a:pt x="1173845" y="568691"/>
                  <a:pt x="1222589" y="584200"/>
                </a:cubicBezTo>
                <a:cubicBezTo>
                  <a:pt x="1267691" y="598551"/>
                  <a:pt x="1316460" y="597773"/>
                  <a:pt x="1362289" y="609600"/>
                </a:cubicBezTo>
                <a:cubicBezTo>
                  <a:pt x="1768811" y="714509"/>
                  <a:pt x="1491851" y="665060"/>
                  <a:pt x="1692489" y="698500"/>
                </a:cubicBezTo>
                <a:cubicBezTo>
                  <a:pt x="1726356" y="694267"/>
                  <a:pt x="1760509" y="691905"/>
                  <a:pt x="1794089" y="685800"/>
                </a:cubicBezTo>
                <a:cubicBezTo>
                  <a:pt x="1807260" y="683405"/>
                  <a:pt x="1822723" y="682566"/>
                  <a:pt x="1832189" y="673100"/>
                </a:cubicBezTo>
                <a:cubicBezTo>
                  <a:pt x="1841655" y="663634"/>
                  <a:pt x="1840656" y="647700"/>
                  <a:pt x="1844889" y="635000"/>
                </a:cubicBezTo>
                <a:cubicBezTo>
                  <a:pt x="1832189" y="613833"/>
                  <a:pt x="1819872" y="592432"/>
                  <a:pt x="1806789" y="571500"/>
                </a:cubicBezTo>
                <a:cubicBezTo>
                  <a:pt x="1798699" y="558557"/>
                  <a:pt x="1793809" y="542272"/>
                  <a:pt x="1781389" y="533400"/>
                </a:cubicBezTo>
                <a:cubicBezTo>
                  <a:pt x="1762838" y="520149"/>
                  <a:pt x="1739314" y="515791"/>
                  <a:pt x="1717889" y="508000"/>
                </a:cubicBezTo>
                <a:cubicBezTo>
                  <a:pt x="1684753" y="495950"/>
                  <a:pt x="1628795" y="476792"/>
                  <a:pt x="1590889" y="469900"/>
                </a:cubicBezTo>
                <a:cubicBezTo>
                  <a:pt x="1473112" y="448486"/>
                  <a:pt x="1395036" y="451571"/>
                  <a:pt x="1260689" y="444500"/>
                </a:cubicBezTo>
                <a:cubicBezTo>
                  <a:pt x="1183914" y="425306"/>
                  <a:pt x="1226448" y="437320"/>
                  <a:pt x="1133689" y="406400"/>
                </a:cubicBezTo>
                <a:lnTo>
                  <a:pt x="1095589" y="393700"/>
                </a:lnTo>
                <a:cubicBezTo>
                  <a:pt x="1078656" y="381000"/>
                  <a:pt x="1058564" y="371671"/>
                  <a:pt x="1044789" y="355600"/>
                </a:cubicBezTo>
                <a:cubicBezTo>
                  <a:pt x="1027669" y="335627"/>
                  <a:pt x="1015288" y="292496"/>
                  <a:pt x="1006689" y="266700"/>
                </a:cubicBezTo>
                <a:cubicBezTo>
                  <a:pt x="978612" y="42081"/>
                  <a:pt x="967902" y="130435"/>
                  <a:pt x="993989" y="0"/>
                </a:cubicBezTo>
                <a:cubicBezTo>
                  <a:pt x="1063420" y="104147"/>
                  <a:pt x="971059" y="-44872"/>
                  <a:pt x="1032089" y="101600"/>
                </a:cubicBezTo>
                <a:cubicBezTo>
                  <a:pt x="1045216" y="133105"/>
                  <a:pt x="1067625" y="159973"/>
                  <a:pt x="1082889" y="190500"/>
                </a:cubicBezTo>
                <a:cubicBezTo>
                  <a:pt x="1146731" y="318184"/>
                  <a:pt x="1119626" y="312580"/>
                  <a:pt x="1222589" y="431800"/>
                </a:cubicBezTo>
                <a:cubicBezTo>
                  <a:pt x="1269546" y="486172"/>
                  <a:pt x="1321589" y="536140"/>
                  <a:pt x="1374989" y="584200"/>
                </a:cubicBezTo>
                <a:cubicBezTo>
                  <a:pt x="1606092" y="792193"/>
                  <a:pt x="1780658" y="915222"/>
                  <a:pt x="2086189" y="1054100"/>
                </a:cubicBezTo>
                <a:cubicBezTo>
                  <a:pt x="2132756" y="1075267"/>
                  <a:pt x="2181800" y="1091665"/>
                  <a:pt x="2225889" y="1117600"/>
                </a:cubicBezTo>
                <a:cubicBezTo>
                  <a:pt x="2380432" y="1208508"/>
                  <a:pt x="2235734" y="1164511"/>
                  <a:pt x="2352889" y="1193800"/>
                </a:cubicBezTo>
                <a:cubicBezTo>
                  <a:pt x="2361356" y="1176867"/>
                  <a:pt x="2378289" y="1161932"/>
                  <a:pt x="2378289" y="1143000"/>
                </a:cubicBezTo>
                <a:cubicBezTo>
                  <a:pt x="2378289" y="1028387"/>
                  <a:pt x="2372807" y="912969"/>
                  <a:pt x="2352889" y="800100"/>
                </a:cubicBezTo>
                <a:cubicBezTo>
                  <a:pt x="2346958" y="766489"/>
                  <a:pt x="2322272" y="738723"/>
                  <a:pt x="2302089" y="711200"/>
                </a:cubicBezTo>
                <a:cubicBezTo>
                  <a:pt x="2250754" y="641198"/>
                  <a:pt x="2174327" y="564375"/>
                  <a:pt x="2098889" y="520700"/>
                </a:cubicBezTo>
                <a:cubicBezTo>
                  <a:pt x="2020660" y="475409"/>
                  <a:pt x="1953965" y="466814"/>
                  <a:pt x="1870289" y="444500"/>
                </a:cubicBezTo>
                <a:cubicBezTo>
                  <a:pt x="1840510" y="436559"/>
                  <a:pt x="1811022" y="427567"/>
                  <a:pt x="1781389" y="419100"/>
                </a:cubicBezTo>
                <a:cubicBezTo>
                  <a:pt x="1688256" y="427567"/>
                  <a:pt x="1594332" y="429725"/>
                  <a:pt x="1501989" y="444500"/>
                </a:cubicBezTo>
                <a:cubicBezTo>
                  <a:pt x="1486917" y="446911"/>
                  <a:pt x="1477541" y="463074"/>
                  <a:pt x="1463889" y="469900"/>
                </a:cubicBezTo>
                <a:cubicBezTo>
                  <a:pt x="1388090" y="507799"/>
                  <a:pt x="1415412" y="486585"/>
                  <a:pt x="1336889" y="508000"/>
                </a:cubicBezTo>
                <a:cubicBezTo>
                  <a:pt x="1311058" y="515045"/>
                  <a:pt x="1260689" y="533400"/>
                  <a:pt x="1260689" y="533400"/>
                </a:cubicBezTo>
                <a:cubicBezTo>
                  <a:pt x="1200502" y="413026"/>
                  <a:pt x="1272591" y="572274"/>
                  <a:pt x="1222589" y="355600"/>
                </a:cubicBezTo>
                <a:cubicBezTo>
                  <a:pt x="1219157" y="340727"/>
                  <a:pt x="1207982" y="328293"/>
                  <a:pt x="1197189" y="317500"/>
                </a:cubicBezTo>
                <a:cubicBezTo>
                  <a:pt x="1182222" y="302533"/>
                  <a:pt x="1165321" y="288866"/>
                  <a:pt x="1146389" y="279400"/>
                </a:cubicBezTo>
                <a:cubicBezTo>
                  <a:pt x="1134432" y="273422"/>
                  <a:pt x="1038769" y="255336"/>
                  <a:pt x="1032089" y="254000"/>
                </a:cubicBezTo>
                <a:cubicBezTo>
                  <a:pt x="993989" y="258233"/>
                  <a:pt x="954156" y="254578"/>
                  <a:pt x="917789" y="266700"/>
                </a:cubicBezTo>
                <a:cubicBezTo>
                  <a:pt x="888829" y="276353"/>
                  <a:pt x="870172" y="306781"/>
                  <a:pt x="841589" y="317500"/>
                </a:cubicBezTo>
                <a:cubicBezTo>
                  <a:pt x="807722" y="330200"/>
                  <a:pt x="773234" y="341352"/>
                  <a:pt x="739989" y="355600"/>
                </a:cubicBezTo>
                <a:cubicBezTo>
                  <a:pt x="631213" y="402218"/>
                  <a:pt x="694136" y="389212"/>
                  <a:pt x="574889" y="431800"/>
                </a:cubicBezTo>
                <a:cubicBezTo>
                  <a:pt x="490116" y="462076"/>
                  <a:pt x="484534" y="456093"/>
                  <a:pt x="397089" y="469900"/>
                </a:cubicBezTo>
                <a:cubicBezTo>
                  <a:pt x="346218" y="477932"/>
                  <a:pt x="293547" y="479014"/>
                  <a:pt x="244689" y="495300"/>
                </a:cubicBezTo>
                <a:cubicBezTo>
                  <a:pt x="231989" y="499533"/>
                  <a:pt x="219124" y="503300"/>
                  <a:pt x="206589" y="508000"/>
                </a:cubicBezTo>
                <a:cubicBezTo>
                  <a:pt x="163646" y="524104"/>
                  <a:pt x="145346" y="534569"/>
                  <a:pt x="104989" y="546100"/>
                </a:cubicBezTo>
                <a:cubicBezTo>
                  <a:pt x="-6639" y="577994"/>
                  <a:pt x="107440" y="541050"/>
                  <a:pt x="16089" y="571500"/>
                </a:cubicBezTo>
                <a:cubicBezTo>
                  <a:pt x="79145" y="508444"/>
                  <a:pt x="46260" y="535617"/>
                  <a:pt x="155789" y="469900"/>
                </a:cubicBezTo>
                <a:cubicBezTo>
                  <a:pt x="239776" y="419508"/>
                  <a:pt x="259123" y="405967"/>
                  <a:pt x="358989" y="381000"/>
                </a:cubicBezTo>
                <a:cubicBezTo>
                  <a:pt x="388029" y="373740"/>
                  <a:pt x="418438" y="373655"/>
                  <a:pt x="447889" y="368300"/>
                </a:cubicBezTo>
                <a:cubicBezTo>
                  <a:pt x="465062" y="365178"/>
                  <a:pt x="481437" y="358254"/>
                  <a:pt x="498689" y="355600"/>
                </a:cubicBezTo>
                <a:cubicBezTo>
                  <a:pt x="536578" y="349771"/>
                  <a:pt x="574889" y="347133"/>
                  <a:pt x="612989" y="342900"/>
                </a:cubicBezTo>
                <a:lnTo>
                  <a:pt x="727289" y="266700"/>
                </a:lnTo>
                <a:cubicBezTo>
                  <a:pt x="739989" y="258233"/>
                  <a:pt x="750581" y="245002"/>
                  <a:pt x="765389" y="241300"/>
                </a:cubicBezTo>
                <a:lnTo>
                  <a:pt x="816189" y="228600"/>
                </a:lnTo>
                <a:cubicBezTo>
                  <a:pt x="828889" y="220133"/>
                  <a:pt x="844754" y="215119"/>
                  <a:pt x="854289" y="203200"/>
                </a:cubicBezTo>
                <a:cubicBezTo>
                  <a:pt x="862652" y="192747"/>
                  <a:pt x="854002" y="168347"/>
                  <a:pt x="866989" y="165100"/>
                </a:cubicBezTo>
                <a:cubicBezTo>
                  <a:pt x="896029" y="157840"/>
                  <a:pt x="926256" y="173567"/>
                  <a:pt x="955889" y="177800"/>
                </a:cubicBezTo>
                <a:cubicBezTo>
                  <a:pt x="960122" y="190500"/>
                  <a:pt x="960226" y="205447"/>
                  <a:pt x="968589" y="215900"/>
                </a:cubicBezTo>
                <a:cubicBezTo>
                  <a:pt x="1002096" y="257784"/>
                  <a:pt x="1053551" y="231928"/>
                  <a:pt x="943189" y="254000"/>
                </a:cubicBezTo>
                <a:cubicBezTo>
                  <a:pt x="801728" y="233791"/>
                  <a:pt x="741209" y="219573"/>
                  <a:pt x="562189" y="254000"/>
                </a:cubicBezTo>
                <a:cubicBezTo>
                  <a:pt x="541403" y="257997"/>
                  <a:pt x="538327" y="289138"/>
                  <a:pt x="524089" y="304800"/>
                </a:cubicBezTo>
                <a:cubicBezTo>
                  <a:pt x="447402" y="389156"/>
                  <a:pt x="461679" y="376040"/>
                  <a:pt x="397089" y="419100"/>
                </a:cubicBezTo>
                <a:cubicBezTo>
                  <a:pt x="388622" y="431800"/>
                  <a:pt x="386365" y="453007"/>
                  <a:pt x="371689" y="457200"/>
                </a:cubicBezTo>
                <a:cubicBezTo>
                  <a:pt x="350934" y="463130"/>
                  <a:pt x="329130" y="449735"/>
                  <a:pt x="308189" y="444500"/>
                </a:cubicBezTo>
                <a:cubicBezTo>
                  <a:pt x="295202" y="441253"/>
                  <a:pt x="283076" y="435047"/>
                  <a:pt x="270089" y="431800"/>
                </a:cubicBezTo>
                <a:cubicBezTo>
                  <a:pt x="249148" y="426565"/>
                  <a:pt x="227756" y="423333"/>
                  <a:pt x="206589" y="419100"/>
                </a:cubicBezTo>
                <a:cubicBezTo>
                  <a:pt x="189656" y="423333"/>
                  <a:pt x="169419" y="420896"/>
                  <a:pt x="155789" y="431800"/>
                </a:cubicBezTo>
                <a:cubicBezTo>
                  <a:pt x="145336" y="440163"/>
                  <a:pt x="150515" y="458761"/>
                  <a:pt x="143089" y="469900"/>
                </a:cubicBezTo>
                <a:cubicBezTo>
                  <a:pt x="133126" y="484844"/>
                  <a:pt x="116487" y="494202"/>
                  <a:pt x="104989" y="508000"/>
                </a:cubicBezTo>
                <a:cubicBezTo>
                  <a:pt x="52072" y="571500"/>
                  <a:pt x="111339" y="524933"/>
                  <a:pt x="41489" y="571500"/>
                </a:cubicBezTo>
                <a:cubicBezTo>
                  <a:pt x="35093" y="581094"/>
                  <a:pt x="-13013" y="673614"/>
                  <a:pt x="3389" y="558800"/>
                </a:cubicBezTo>
                <a:cubicBezTo>
                  <a:pt x="8105" y="525791"/>
                  <a:pt x="31221" y="519484"/>
                  <a:pt x="54189" y="508000"/>
                </a:cubicBezTo>
              </a:path>
            </a:pathLst>
          </a:custGeom>
          <a:solidFill>
            <a:srgbClr val="663300"/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>
            <a:stCxn id="16" idx="1"/>
            <a:endCxn id="2" idx="4"/>
          </p:cNvCxnSpPr>
          <p:nvPr/>
        </p:nvCxnSpPr>
        <p:spPr>
          <a:xfrm flipH="1" flipV="1">
            <a:off x="3469663" y="1976433"/>
            <a:ext cx="3394657" cy="4996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17" idx="1"/>
          </p:cNvCxnSpPr>
          <p:nvPr/>
        </p:nvCxnSpPr>
        <p:spPr>
          <a:xfrm flipH="1">
            <a:off x="2828194" y="4404669"/>
            <a:ext cx="4120070" cy="56365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15" idx="1"/>
          </p:cNvCxnSpPr>
          <p:nvPr/>
        </p:nvCxnSpPr>
        <p:spPr>
          <a:xfrm flipH="1" flipV="1">
            <a:off x="5208964" y="1142352"/>
            <a:ext cx="2387372" cy="2304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18" idx="1"/>
          </p:cNvCxnSpPr>
          <p:nvPr/>
        </p:nvCxnSpPr>
        <p:spPr>
          <a:xfrm flipH="1">
            <a:off x="3635897" y="6020020"/>
            <a:ext cx="3528391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596336" y="98072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ehlice 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64320" y="2291392"/>
            <a:ext cx="1740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ětve s jehlicemi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48264" y="4220003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men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164288" y="583535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ořeny</a:t>
            </a:r>
            <a:endParaRPr lang="cs-CZ" dirty="0"/>
          </a:p>
        </p:txBody>
      </p:sp>
      <p:pic>
        <p:nvPicPr>
          <p:cNvPr id="2053" name="Picture 5" descr="C:\Users\DOMA\AppData\Local\Microsoft\Windows\Temporary Internet Files\Content.IE5\7XYHEPB4\MC9001933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6541" y="110910"/>
            <a:ext cx="1160507" cy="173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3851920" y="0"/>
            <a:ext cx="1800200" cy="1976433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>
            <a:stCxn id="9" idx="2"/>
          </p:cNvCxnSpPr>
          <p:nvPr/>
        </p:nvCxnSpPr>
        <p:spPr>
          <a:xfrm flipH="1">
            <a:off x="2699792" y="988217"/>
            <a:ext cx="1152128" cy="36184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21" idx="1"/>
          </p:cNvCxnSpPr>
          <p:nvPr/>
        </p:nvCxnSpPr>
        <p:spPr>
          <a:xfrm flipH="1" flipV="1">
            <a:off x="4644010" y="1350061"/>
            <a:ext cx="3276126" cy="3963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7920136" y="1558119"/>
            <a:ext cx="720080" cy="3765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šiška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22294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otevřené galerie Microsoft Office</a:t>
            </a:r>
          </a:p>
          <a:p>
            <a:r>
              <a:rPr lang="cs-CZ" smtClean="0"/>
              <a:t>Obrázky 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9504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3007</TotalTime>
  <Words>154</Words>
  <Application>Microsoft Office PowerPoint</Application>
  <PresentationFormat>Předvádění na obrazovce (4:3)</PresentationFormat>
  <Paragraphs>53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Rostliny – stavba rostlin</vt:lpstr>
      <vt:lpstr>Anotace</vt:lpstr>
      <vt:lpstr>Prezentace aplikace PowerPoint</vt:lpstr>
      <vt:lpstr>Byliny</vt:lpstr>
      <vt:lpstr>Prezentace aplikace PowerPoint</vt:lpstr>
      <vt:lpstr>Keře</vt:lpstr>
      <vt:lpstr>Prezentace aplikace PowerPoint</vt:lpstr>
      <vt:lpstr>Stromy</vt:lpstr>
      <vt:lpstr>Stromy</vt:lpstr>
      <vt:lpstr>Prezentace aplikace PowerPoint</vt:lpstr>
      <vt:lpstr>Prezentace aplikace PowerPoint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</dc:title>
  <dc:creator>DOMA</dc:creator>
  <cp:lastModifiedBy>jitka</cp:lastModifiedBy>
  <cp:revision>25</cp:revision>
  <dcterms:created xsi:type="dcterms:W3CDTF">2012-07-29T13:01:08Z</dcterms:created>
  <dcterms:modified xsi:type="dcterms:W3CDTF">2013-05-18T10:02:27Z</dcterms:modified>
</cp:coreProperties>
</file>