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slideshow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9" r:id="rId2"/>
    <p:sldId id="256" r:id="rId3"/>
    <p:sldId id="270" r:id="rId4"/>
    <p:sldId id="257" r:id="rId5"/>
    <p:sldId id="258" r:id="rId6"/>
    <p:sldId id="259" r:id="rId7"/>
    <p:sldId id="264" r:id="rId8"/>
    <p:sldId id="260" r:id="rId9"/>
    <p:sldId id="265" r:id="rId10"/>
    <p:sldId id="261" r:id="rId11"/>
    <p:sldId id="266" r:id="rId12"/>
    <p:sldId id="262" r:id="rId13"/>
    <p:sldId id="267" r:id="rId14"/>
    <p:sldId id="263" r:id="rId15"/>
    <p:sldId id="268" r:id="rId16"/>
    <p:sldId id="271" r:id="rId1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42" d="100"/>
          <a:sy n="42" d="100"/>
        </p:scale>
        <p:origin x="-1290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D83B6A-E53F-4847-B188-88A3C9C184D5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380E38-ABC6-4754-A879-690B25956FA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7184452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D83B6A-E53F-4847-B188-88A3C9C184D5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380E38-ABC6-4754-A879-690B25956FA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7106460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D83B6A-E53F-4847-B188-88A3C9C184D5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380E38-ABC6-4754-A879-690B25956FA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0816498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D83B6A-E53F-4847-B188-88A3C9C184D5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380E38-ABC6-4754-A879-690B25956FA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6749277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D83B6A-E53F-4847-B188-88A3C9C184D5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380E38-ABC6-4754-A879-690B25956FA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6585223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D83B6A-E53F-4847-B188-88A3C9C184D5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380E38-ABC6-4754-A879-690B25956FA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1195782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D83B6A-E53F-4847-B188-88A3C9C184D5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380E38-ABC6-4754-A879-690B25956FA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8926138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D83B6A-E53F-4847-B188-88A3C9C184D5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380E38-ABC6-4754-A879-690B25956FA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273869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D83B6A-E53F-4847-B188-88A3C9C184D5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380E38-ABC6-4754-A879-690B25956FA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9695099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D83B6A-E53F-4847-B188-88A3C9C184D5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380E38-ABC6-4754-A879-690B25956FA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3864914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D83B6A-E53F-4847-B188-88A3C9C184D5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380E38-ABC6-4754-A879-690B25956FA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017767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FD83B6A-E53F-4847-B188-88A3C9C184D5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D380E38-ABC6-4754-A879-690B25956FA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8421041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5.pn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wmf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7.pn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10.wmf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wmf"/><Relationship Id="rId2" Type="http://schemas.openxmlformats.org/officeDocument/2006/relationships/image" Target="../media/image11.wmf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13.wmf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wmf"/><Relationship Id="rId2" Type="http://schemas.openxmlformats.org/officeDocument/2006/relationships/image" Target="../media/image14.wmf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16.wmf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wmf"/><Relationship Id="rId2" Type="http://schemas.openxmlformats.org/officeDocument/2006/relationships/image" Target="../media/image17.wmf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19.wmf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6304" b="6725"/>
          <a:stretch/>
        </p:blipFill>
        <p:spPr bwMode="auto">
          <a:xfrm>
            <a:off x="1835696" y="332656"/>
            <a:ext cx="5472608" cy="125431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746111428"/>
              </p:ext>
            </p:extLst>
          </p:nvPr>
        </p:nvGraphicFramePr>
        <p:xfrm>
          <a:off x="1151620" y="4508634"/>
          <a:ext cx="6840760" cy="2232735"/>
        </p:xfrm>
        <a:graphic>
          <a:graphicData uri="http://schemas.openxmlformats.org/drawingml/2006/table">
            <a:tbl>
              <a:tblPr firstRow="1" bandRow="1">
                <a:tableStyleId>{0E3FDE45-AF77-4B5C-9715-49D594BDF05E}</a:tableStyleId>
              </a:tblPr>
              <a:tblGrid>
                <a:gridCol w="6840760"/>
              </a:tblGrid>
              <a:tr h="441469"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Základní škola a Mateřská škola generála Pattona Dýšina,    příspěvková organizace</a:t>
                      </a:r>
                      <a:endParaRPr lang="cs-CZ" sz="18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08965">
                <a:tc>
                  <a:txBody>
                    <a:bodyPr/>
                    <a:lstStyle/>
                    <a:p>
                      <a:r>
                        <a:rPr lang="cs-CZ" dirty="0" smtClean="0"/>
                        <a:t>AUTOR:      Mgr. Lenka Rousová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08965">
                <a:tc>
                  <a:txBody>
                    <a:bodyPr/>
                    <a:lstStyle/>
                    <a:p>
                      <a:r>
                        <a:rPr lang="cs-CZ" dirty="0" smtClean="0"/>
                        <a:t>NÁZEV</a:t>
                      </a:r>
                      <a:r>
                        <a:rPr lang="cs-CZ" smtClean="0"/>
                        <a:t>:      VY_32_INOVACE_3B_15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08965">
                <a:tc>
                  <a:txBody>
                    <a:bodyPr/>
                    <a:lstStyle/>
                    <a:p>
                      <a:r>
                        <a:rPr lang="cs-CZ" dirty="0" smtClean="0"/>
                        <a:t>TÉMA:        Příroda a člověk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221257">
                <a:tc>
                  <a:txBody>
                    <a:bodyPr/>
                    <a:lstStyle/>
                    <a:p>
                      <a:r>
                        <a:rPr lang="cs-CZ" dirty="0" smtClean="0"/>
                        <a:t>ČÍSLO PROJEKTU:  </a:t>
                      </a:r>
                      <a:r>
                        <a:rPr lang="cs-CZ" i="1" dirty="0" smtClean="0"/>
                        <a:t>CZ.</a:t>
                      </a:r>
                      <a:r>
                        <a:rPr lang="cs-CZ" i="1" baseline="0" dirty="0" smtClean="0"/>
                        <a:t> 1. 07/ 1. 4. 00/ 21. 1843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</a:tbl>
          </a:graphicData>
        </a:graphic>
      </p:graphicFrame>
      <p:pic>
        <p:nvPicPr>
          <p:cNvPr id="2" name="Picture 4" descr="C:\Users\jitka\Desktop\DSC_0935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3728" y="1586971"/>
            <a:ext cx="4626171" cy="29171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969896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Třídění zeleniny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Výklad</a:t>
            </a:r>
          </a:p>
          <a:p>
            <a:endParaRPr lang="cs-CZ" dirty="0"/>
          </a:p>
          <a:p>
            <a:r>
              <a:rPr lang="cs-CZ" sz="1400" dirty="0"/>
              <a:t>Autorem materiálu a všech jeho částí, není-li uvedeno jinak, je Mgr. </a:t>
            </a:r>
            <a:r>
              <a:rPr lang="cs-CZ" sz="1400"/>
              <a:t>Lenka Rousová</a:t>
            </a:r>
          </a:p>
          <a:p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val="1928916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Výklad, </a:t>
            </a:r>
            <a:r>
              <a:rPr lang="cs-CZ"/>
              <a:t>který </a:t>
            </a:r>
            <a:r>
              <a:rPr lang="cs-CZ" smtClean="0"/>
              <a:t>vysvětlí </a:t>
            </a:r>
            <a:r>
              <a:rPr lang="cs-CZ" dirty="0" smtClean="0"/>
              <a:t>třídění zeleniny </a:t>
            </a:r>
            <a:endParaRPr lang="cs-CZ" dirty="0"/>
          </a:p>
          <a:p>
            <a:pPr marL="0" indent="0">
              <a:buNone/>
            </a:pPr>
            <a:r>
              <a:rPr lang="cs-CZ" dirty="0" smtClean="0"/>
              <a:t>na plodovou, kořenovou, listovou, cibulovou, luskovou a košťálovou.</a:t>
            </a:r>
          </a:p>
          <a:p>
            <a:pPr marL="0" indent="0">
              <a:buNone/>
            </a:pPr>
            <a:r>
              <a:rPr lang="cs-CZ" dirty="0" smtClean="0"/>
              <a:t>Vhodné pro výuku v 1. a 2. ročníku ZŠ.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8031030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Plodová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Jíme plody</a:t>
            </a:r>
          </a:p>
          <a:p>
            <a:r>
              <a:rPr lang="cs-CZ" dirty="0" smtClean="0"/>
              <a:t>Například :</a:t>
            </a:r>
          </a:p>
          <a:p>
            <a:r>
              <a:rPr lang="cs-CZ" dirty="0" smtClean="0"/>
              <a:t>Rajče</a:t>
            </a:r>
          </a:p>
          <a:p>
            <a:r>
              <a:rPr lang="cs-CZ" dirty="0" smtClean="0"/>
              <a:t>Paprika</a:t>
            </a:r>
          </a:p>
          <a:p>
            <a:r>
              <a:rPr lang="cs-CZ" dirty="0" smtClean="0"/>
              <a:t>Okurka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15883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Najdi plodovou zeleninu.</a:t>
            </a:r>
            <a:endParaRPr lang="cs-CZ" dirty="0"/>
          </a:p>
        </p:txBody>
      </p:sp>
      <p:sp>
        <p:nvSpPr>
          <p:cNvPr id="5" name="Ovál 4"/>
          <p:cNvSpPr/>
          <p:nvPr/>
        </p:nvSpPr>
        <p:spPr>
          <a:xfrm>
            <a:off x="467544" y="2204864"/>
            <a:ext cx="2448272" cy="86409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Okurka</a:t>
            </a:r>
            <a:endParaRPr lang="cs-CZ" dirty="0"/>
          </a:p>
        </p:txBody>
      </p:sp>
      <p:sp>
        <p:nvSpPr>
          <p:cNvPr id="6" name="Ovál 5"/>
          <p:cNvSpPr/>
          <p:nvPr/>
        </p:nvSpPr>
        <p:spPr>
          <a:xfrm>
            <a:off x="3419872" y="2204864"/>
            <a:ext cx="2448272" cy="86409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Paprika</a:t>
            </a:r>
            <a:endParaRPr lang="cs-CZ" dirty="0"/>
          </a:p>
        </p:txBody>
      </p:sp>
      <p:sp>
        <p:nvSpPr>
          <p:cNvPr id="7" name="Ovál 6"/>
          <p:cNvSpPr/>
          <p:nvPr/>
        </p:nvSpPr>
        <p:spPr>
          <a:xfrm>
            <a:off x="6300192" y="2204864"/>
            <a:ext cx="2448272" cy="86409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Mrkev</a:t>
            </a:r>
            <a:endParaRPr lang="cs-CZ" dirty="0"/>
          </a:p>
        </p:txBody>
      </p:sp>
      <p:pic>
        <p:nvPicPr>
          <p:cNvPr id="1026" name="Picture 2" descr="C:\Users\DOMA\AppData\Local\Microsoft\Windows\Temporary Internet Files\Content.IE5\EMJOMHK1\MC90008830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196" y="4653136"/>
            <a:ext cx="3322968" cy="14543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DOMA\AppData\Local\Microsoft\Windows\Temporary Internet Files\Content.IE5\U962FHB0\MC900441782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72408" y="3840708"/>
            <a:ext cx="2743200" cy="2743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DOMA\AppData\Local\Microsoft\Windows\Temporary Internet Files\Content.IE5\34UHIHVC\MC900441780[1]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52728" y="3840708"/>
            <a:ext cx="2743200" cy="2743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827389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set>
                                      <p:cBhvr>
                                        <p:cTn id="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1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1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1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set>
                                      <p:cBhvr>
                                        <p:cTn id="1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2" dur="1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5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Kořenová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Jíme kořen</a:t>
            </a:r>
          </a:p>
          <a:p>
            <a:r>
              <a:rPr lang="cs-CZ" dirty="0" smtClean="0"/>
              <a:t>Například :</a:t>
            </a:r>
          </a:p>
          <a:p>
            <a:r>
              <a:rPr lang="cs-CZ" dirty="0" smtClean="0"/>
              <a:t>Mrkev</a:t>
            </a:r>
          </a:p>
          <a:p>
            <a:r>
              <a:rPr lang="cs-CZ" dirty="0" smtClean="0"/>
              <a:t>Petržel</a:t>
            </a:r>
          </a:p>
          <a:p>
            <a:r>
              <a:rPr lang="cs-CZ" dirty="0" smtClean="0"/>
              <a:t>Celer</a:t>
            </a:r>
          </a:p>
          <a:p>
            <a:r>
              <a:rPr lang="cs-CZ" dirty="0" smtClean="0"/>
              <a:t>Ředkvička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306555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Najdi kořenovou</a:t>
            </a:r>
            <a:r>
              <a:rPr lang="cs-CZ" dirty="0"/>
              <a:t> </a:t>
            </a:r>
            <a:r>
              <a:rPr lang="cs-CZ" dirty="0" smtClean="0"/>
              <a:t>zeleninu.</a:t>
            </a:r>
            <a:endParaRPr lang="cs-CZ" dirty="0"/>
          </a:p>
        </p:txBody>
      </p:sp>
      <p:sp>
        <p:nvSpPr>
          <p:cNvPr id="5" name="Ovál 4"/>
          <p:cNvSpPr/>
          <p:nvPr/>
        </p:nvSpPr>
        <p:spPr>
          <a:xfrm>
            <a:off x="467544" y="2204864"/>
            <a:ext cx="2448272" cy="86409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Ředkvička</a:t>
            </a:r>
            <a:endParaRPr lang="cs-CZ" dirty="0"/>
          </a:p>
        </p:txBody>
      </p:sp>
      <p:sp>
        <p:nvSpPr>
          <p:cNvPr id="6" name="Ovál 5"/>
          <p:cNvSpPr/>
          <p:nvPr/>
        </p:nvSpPr>
        <p:spPr>
          <a:xfrm>
            <a:off x="3419872" y="2204864"/>
            <a:ext cx="2448272" cy="86409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Mrkev</a:t>
            </a:r>
            <a:endParaRPr lang="cs-CZ" dirty="0"/>
          </a:p>
        </p:txBody>
      </p:sp>
      <p:sp>
        <p:nvSpPr>
          <p:cNvPr id="7" name="Ovál 6"/>
          <p:cNvSpPr/>
          <p:nvPr/>
        </p:nvSpPr>
        <p:spPr>
          <a:xfrm>
            <a:off x="6300192" y="2204864"/>
            <a:ext cx="2448272" cy="86409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Rajče</a:t>
            </a:r>
            <a:endParaRPr lang="cs-CZ" dirty="0"/>
          </a:p>
        </p:txBody>
      </p:sp>
      <p:pic>
        <p:nvPicPr>
          <p:cNvPr id="2050" name="Picture 2" descr="C:\Users\DOMA\AppData\Local\Microsoft\Windows\Temporary Internet Files\Content.IE5\34UHIHVC\MC900441780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72408" y="3861048"/>
            <a:ext cx="2743200" cy="2743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DOMA\AppData\Local\Microsoft\Windows\Temporary Internet Files\Content.IE5\34UHIHVC\MC90019354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3175248"/>
            <a:ext cx="2129626" cy="3429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DOMA\AppData\Local\Microsoft\Windows\Temporary Internet Files\Content.IE5\U962FHB0\MC900441781[2]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78488" y="4186808"/>
            <a:ext cx="2091680" cy="20916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137019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set>
                                      <p:cBhvr>
                                        <p:cTn id="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1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1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1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set>
                                      <p:cBhvr>
                                        <p:cTn id="1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2" dur="1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5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Listová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Jíme listy</a:t>
            </a:r>
          </a:p>
          <a:p>
            <a:r>
              <a:rPr lang="cs-CZ" dirty="0" smtClean="0"/>
              <a:t>Například : </a:t>
            </a:r>
          </a:p>
          <a:p>
            <a:r>
              <a:rPr lang="cs-CZ" dirty="0" smtClean="0"/>
              <a:t>Salát</a:t>
            </a:r>
          </a:p>
          <a:p>
            <a:r>
              <a:rPr lang="cs-CZ" dirty="0" smtClean="0"/>
              <a:t>Špenát</a:t>
            </a:r>
          </a:p>
          <a:p>
            <a:r>
              <a:rPr lang="cs-CZ" dirty="0" smtClean="0"/>
              <a:t>Chřest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118501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Najdi listovou zeleninu.</a:t>
            </a:r>
            <a:endParaRPr lang="cs-CZ" dirty="0"/>
          </a:p>
        </p:txBody>
      </p:sp>
      <p:sp>
        <p:nvSpPr>
          <p:cNvPr id="5" name="Ovál 4"/>
          <p:cNvSpPr/>
          <p:nvPr/>
        </p:nvSpPr>
        <p:spPr>
          <a:xfrm>
            <a:off x="467544" y="2204864"/>
            <a:ext cx="2448272" cy="86409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Salát</a:t>
            </a:r>
            <a:endParaRPr lang="cs-CZ" dirty="0"/>
          </a:p>
        </p:txBody>
      </p:sp>
      <p:sp>
        <p:nvSpPr>
          <p:cNvPr id="6" name="Ovál 5"/>
          <p:cNvSpPr/>
          <p:nvPr/>
        </p:nvSpPr>
        <p:spPr>
          <a:xfrm>
            <a:off x="3419872" y="2204864"/>
            <a:ext cx="2448272" cy="86409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Jablko</a:t>
            </a:r>
            <a:endParaRPr lang="cs-CZ" dirty="0"/>
          </a:p>
        </p:txBody>
      </p:sp>
      <p:sp>
        <p:nvSpPr>
          <p:cNvPr id="7" name="Ovál 6"/>
          <p:cNvSpPr/>
          <p:nvPr/>
        </p:nvSpPr>
        <p:spPr>
          <a:xfrm>
            <a:off x="6300192" y="2204864"/>
            <a:ext cx="2448272" cy="86409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Banán</a:t>
            </a:r>
            <a:endParaRPr lang="cs-CZ" dirty="0"/>
          </a:p>
        </p:txBody>
      </p:sp>
      <p:pic>
        <p:nvPicPr>
          <p:cNvPr id="1026" name="Picture 2" descr="C:\Users\DOMA\AppData\Local\Microsoft\Windows\Temporary Internet Files\Content.IE5\34UHIHVC\MC90008827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3234" y="4005064"/>
            <a:ext cx="2623826" cy="22831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DOMA\AppData\Local\Microsoft\Windows\Temporary Internet Files\Content.IE5\80CGQPJQ\MC900441708[2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62164" y="4124512"/>
            <a:ext cx="2163688" cy="21636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DOMA\AppData\Local\Microsoft\Windows\Temporary Internet Files\Content.IE5\34UHIHVC\MC900411886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68144" y="4010372"/>
            <a:ext cx="2884193" cy="21103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591849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set>
                                      <p:cBhvr>
                                        <p:cTn id="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4" dur="1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19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" fill="hold">
                      <p:stCondLst>
                        <p:cond delay="0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3" dur="1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6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Cibulová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Jíme cibuli (někdy i list)</a:t>
            </a:r>
          </a:p>
          <a:p>
            <a:r>
              <a:rPr lang="cs-CZ" dirty="0" smtClean="0"/>
              <a:t>Například :</a:t>
            </a:r>
          </a:p>
          <a:p>
            <a:r>
              <a:rPr lang="cs-CZ" dirty="0" smtClean="0"/>
              <a:t>Cibule</a:t>
            </a:r>
          </a:p>
          <a:p>
            <a:r>
              <a:rPr lang="cs-CZ" dirty="0" smtClean="0"/>
              <a:t>Česnek</a:t>
            </a:r>
          </a:p>
          <a:p>
            <a:r>
              <a:rPr lang="cs-CZ" dirty="0" smtClean="0"/>
              <a:t>Pórek</a:t>
            </a:r>
          </a:p>
          <a:p>
            <a:r>
              <a:rPr lang="cs-CZ" dirty="0" smtClean="0"/>
              <a:t>Pažitka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342014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Najdi cibulovou zeleninu.</a:t>
            </a:r>
            <a:endParaRPr lang="cs-CZ" dirty="0"/>
          </a:p>
        </p:txBody>
      </p:sp>
      <p:sp>
        <p:nvSpPr>
          <p:cNvPr id="5" name="Ovál 4"/>
          <p:cNvSpPr/>
          <p:nvPr/>
        </p:nvSpPr>
        <p:spPr>
          <a:xfrm>
            <a:off x="431540" y="2996952"/>
            <a:ext cx="2448272" cy="86409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/>
              <a:t>Cibule</a:t>
            </a:r>
            <a:endParaRPr lang="cs-CZ" dirty="0"/>
          </a:p>
        </p:txBody>
      </p:sp>
      <p:sp>
        <p:nvSpPr>
          <p:cNvPr id="6" name="Ovál 5"/>
          <p:cNvSpPr/>
          <p:nvPr/>
        </p:nvSpPr>
        <p:spPr>
          <a:xfrm>
            <a:off x="3383868" y="2996952"/>
            <a:ext cx="2448272" cy="86409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/>
              <a:t>Česnek</a:t>
            </a:r>
            <a:endParaRPr lang="cs-CZ" dirty="0"/>
          </a:p>
        </p:txBody>
      </p:sp>
      <p:sp>
        <p:nvSpPr>
          <p:cNvPr id="7" name="Ovál 6"/>
          <p:cNvSpPr/>
          <p:nvPr/>
        </p:nvSpPr>
        <p:spPr>
          <a:xfrm>
            <a:off x="6264188" y="2996952"/>
            <a:ext cx="2448272" cy="86409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/>
              <a:t>Meloun</a:t>
            </a:r>
            <a:endParaRPr lang="cs-CZ" dirty="0"/>
          </a:p>
        </p:txBody>
      </p:sp>
      <p:pic>
        <p:nvPicPr>
          <p:cNvPr id="2050" name="Picture 2" descr="C:\Users\DOMA\AppData\Local\Microsoft\Windows\Temporary Internet Files\Content.IE5\EMJOMHK1\MC90041188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83868" y="3933056"/>
            <a:ext cx="2490282" cy="24141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DOMA\AppData\Local\Microsoft\Windows\Temporary Internet Files\Content.IE5\U962FHB0\MC900088378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5415" y="4183856"/>
            <a:ext cx="2817057" cy="19144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DOMA\AppData\Local\Microsoft\Windows\Temporary Internet Files\Content.IE5\EMJOMHK1\MC900331273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91276" y="4613149"/>
            <a:ext cx="1794095" cy="14213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000588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set>
                                      <p:cBhvr>
                                        <p:cTn id="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1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1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1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set>
                                      <p:cBhvr>
                                        <p:cTn id="1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2" dur="1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5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Lusková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Jíme celé lusky nebo jejich obsah</a:t>
            </a:r>
          </a:p>
          <a:p>
            <a:r>
              <a:rPr lang="cs-CZ" dirty="0" smtClean="0"/>
              <a:t>Například :</a:t>
            </a:r>
          </a:p>
          <a:p>
            <a:r>
              <a:rPr lang="cs-CZ" dirty="0" smtClean="0"/>
              <a:t>Hrách</a:t>
            </a:r>
          </a:p>
          <a:p>
            <a:r>
              <a:rPr lang="cs-CZ" dirty="0" smtClean="0"/>
              <a:t>Fazole</a:t>
            </a:r>
          </a:p>
          <a:p>
            <a:r>
              <a:rPr lang="cs-CZ" dirty="0" smtClean="0"/>
              <a:t>Sója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289587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Najdi luskovou zeleninu.</a:t>
            </a:r>
            <a:endParaRPr lang="cs-CZ" dirty="0"/>
          </a:p>
        </p:txBody>
      </p:sp>
      <p:sp>
        <p:nvSpPr>
          <p:cNvPr id="5" name="Ovál 4"/>
          <p:cNvSpPr/>
          <p:nvPr/>
        </p:nvSpPr>
        <p:spPr>
          <a:xfrm>
            <a:off x="431540" y="2996952"/>
            <a:ext cx="2448272" cy="86409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/>
              <a:t>Hrách</a:t>
            </a:r>
            <a:endParaRPr lang="cs-CZ" dirty="0"/>
          </a:p>
        </p:txBody>
      </p:sp>
      <p:sp>
        <p:nvSpPr>
          <p:cNvPr id="6" name="Ovál 5"/>
          <p:cNvSpPr/>
          <p:nvPr/>
        </p:nvSpPr>
        <p:spPr>
          <a:xfrm>
            <a:off x="3383868" y="2996952"/>
            <a:ext cx="2448272" cy="86409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/>
              <a:t>Pšenice</a:t>
            </a:r>
            <a:endParaRPr lang="cs-CZ" dirty="0"/>
          </a:p>
        </p:txBody>
      </p:sp>
      <p:sp>
        <p:nvSpPr>
          <p:cNvPr id="7" name="Ovál 6"/>
          <p:cNvSpPr/>
          <p:nvPr/>
        </p:nvSpPr>
        <p:spPr>
          <a:xfrm>
            <a:off x="6264188" y="2996952"/>
            <a:ext cx="2448272" cy="86409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/>
              <a:t>Fazole</a:t>
            </a:r>
            <a:endParaRPr lang="cs-CZ" dirty="0"/>
          </a:p>
        </p:txBody>
      </p:sp>
      <p:pic>
        <p:nvPicPr>
          <p:cNvPr id="3074" name="Picture 2" descr="C:\Users\DOMA\AppData\Local\Microsoft\Windows\Temporary Internet Files\Content.IE5\U962FHB0\MC90023257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3656" y="4365104"/>
            <a:ext cx="2584040" cy="19027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Users\DOMA\AppData\Local\Microsoft\Windows\Temporary Internet Files\Content.IE5\34UHIHVC\MC900215377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12160" y="4398888"/>
            <a:ext cx="2521390" cy="17805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C:\Users\DOMA\AppData\Local\Microsoft\Windows\Temporary Internet Files\Content.IE5\34UHIHVC\MC900089946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15344" y="4078416"/>
            <a:ext cx="985319" cy="21894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9134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set>
                                      <p:cBhvr>
                                        <p:cTn id="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4" dur="1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19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" fill="hold">
                      <p:stCondLst>
                        <p:cond delay="0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1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2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2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2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set>
                                      <p:cBhvr>
                                        <p:cTn id="2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Košťálová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Má košťál, jíme různé části</a:t>
            </a:r>
          </a:p>
          <a:p>
            <a:r>
              <a:rPr lang="cs-CZ" dirty="0" smtClean="0"/>
              <a:t>Například :</a:t>
            </a:r>
          </a:p>
          <a:p>
            <a:r>
              <a:rPr lang="cs-CZ" dirty="0" smtClean="0"/>
              <a:t>Kedluben</a:t>
            </a:r>
          </a:p>
          <a:p>
            <a:r>
              <a:rPr lang="cs-CZ" dirty="0" smtClean="0"/>
              <a:t>Květák</a:t>
            </a:r>
          </a:p>
          <a:p>
            <a:r>
              <a:rPr lang="cs-CZ" dirty="0" smtClean="0"/>
              <a:t>Brokolice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442203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Najdi košťálovou zeleninu.</a:t>
            </a:r>
            <a:endParaRPr lang="cs-CZ" dirty="0"/>
          </a:p>
        </p:txBody>
      </p:sp>
      <p:sp>
        <p:nvSpPr>
          <p:cNvPr id="5" name="Ovál 4"/>
          <p:cNvSpPr/>
          <p:nvPr/>
        </p:nvSpPr>
        <p:spPr>
          <a:xfrm>
            <a:off x="431540" y="2996952"/>
            <a:ext cx="2448272" cy="86409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/>
              <a:t>Květák</a:t>
            </a:r>
            <a:endParaRPr lang="cs-CZ" dirty="0"/>
          </a:p>
        </p:txBody>
      </p:sp>
      <p:sp>
        <p:nvSpPr>
          <p:cNvPr id="6" name="Ovál 5"/>
          <p:cNvSpPr/>
          <p:nvPr/>
        </p:nvSpPr>
        <p:spPr>
          <a:xfrm>
            <a:off x="3383868" y="2996952"/>
            <a:ext cx="2448272" cy="86409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smtClean="0"/>
              <a:t>Ananas</a:t>
            </a:r>
            <a:endParaRPr lang="cs-CZ" dirty="0"/>
          </a:p>
        </p:txBody>
      </p:sp>
      <p:sp>
        <p:nvSpPr>
          <p:cNvPr id="7" name="Ovál 6"/>
          <p:cNvSpPr/>
          <p:nvPr/>
        </p:nvSpPr>
        <p:spPr>
          <a:xfrm>
            <a:off x="6264188" y="2996952"/>
            <a:ext cx="2448272" cy="86409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/>
              <a:t>Brokolice</a:t>
            </a:r>
          </a:p>
        </p:txBody>
      </p:sp>
      <p:pic>
        <p:nvPicPr>
          <p:cNvPr id="4098" name="Picture 2" descr="C:\Users\DOMA\AppData\Local\Microsoft\Windows\Temporary Internet Files\Content.IE5\34UHIHVC\MC90021536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9517" y="4433302"/>
            <a:ext cx="2602871" cy="21351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99" name="Picture 3" descr="C:\Users\DOMA\AppData\Local\Microsoft\Windows\Temporary Internet Files\Content.IE5\34UHIHVC\MC900331257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81468" y="4454634"/>
            <a:ext cx="1813711" cy="17880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C:\Users\DOMA\AppData\Local\Microsoft\Windows\Temporary Internet Files\Content.IE5\EMJOMHK1\MC900335787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89902" y="3936112"/>
            <a:ext cx="1836204" cy="26163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035009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set>
                                      <p:cBhvr>
                                        <p:cTn id="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4" dur="1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19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" fill="hold">
                      <p:stCondLst>
                        <p:cond delay="0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1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2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2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2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set>
                                      <p:cBhvr>
                                        <p:cTn id="2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materiály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Obrázky z otevřené galerie Microsoft Office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63487824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457</TotalTime>
  <Words>207</Words>
  <Application>Microsoft Office PowerPoint</Application>
  <PresentationFormat>Předvádění na obrazovce (4:3)</PresentationFormat>
  <Paragraphs>78</Paragraphs>
  <Slides>16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17" baseType="lpstr">
      <vt:lpstr>Motiv systému Office</vt:lpstr>
      <vt:lpstr>Prezentace aplikace PowerPoint</vt:lpstr>
      <vt:lpstr>Třídění zeleniny</vt:lpstr>
      <vt:lpstr>Anotace</vt:lpstr>
      <vt:lpstr>Plodová</vt:lpstr>
      <vt:lpstr>Najdi plodovou zeleninu.</vt:lpstr>
      <vt:lpstr>Kořenová</vt:lpstr>
      <vt:lpstr>Najdi kořenovou zeleninu.</vt:lpstr>
      <vt:lpstr>Listová</vt:lpstr>
      <vt:lpstr>Najdi listovou zeleninu.</vt:lpstr>
      <vt:lpstr>Cibulová</vt:lpstr>
      <vt:lpstr>Najdi cibulovou zeleninu.</vt:lpstr>
      <vt:lpstr>Lusková</vt:lpstr>
      <vt:lpstr>Najdi luskovou zeleninu.</vt:lpstr>
      <vt:lpstr>Košťálová</vt:lpstr>
      <vt:lpstr>Najdi košťálovou zeleninu.</vt:lpstr>
      <vt:lpstr>Použité materiály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DOMA</dc:creator>
  <cp:lastModifiedBy>jitka</cp:lastModifiedBy>
  <cp:revision>21</cp:revision>
  <dcterms:created xsi:type="dcterms:W3CDTF">2012-07-22T11:15:35Z</dcterms:created>
  <dcterms:modified xsi:type="dcterms:W3CDTF">2013-05-18T10:02:49Z</dcterms:modified>
</cp:coreProperties>
</file>