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322" r:id="rId11"/>
    <p:sldId id="272" r:id="rId12"/>
    <p:sldId id="273" r:id="rId13"/>
    <p:sldId id="323" r:id="rId14"/>
    <p:sldId id="297" r:id="rId15"/>
    <p:sldId id="324" r:id="rId16"/>
    <p:sldId id="325" r:id="rId17"/>
    <p:sldId id="326" r:id="rId18"/>
    <p:sldId id="288" r:id="rId19"/>
    <p:sldId id="327" r:id="rId20"/>
    <p:sldId id="328" r:id="rId21"/>
    <p:sldId id="329" r:id="rId22"/>
    <p:sldId id="330" r:id="rId23"/>
    <p:sldId id="331" r:id="rId24"/>
    <p:sldId id="290" r:id="rId25"/>
    <p:sldId id="291" r:id="rId26"/>
    <p:sldId id="315" r:id="rId27"/>
    <p:sldId id="333" r:id="rId28"/>
    <p:sldId id="33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2" autoAdjust="0"/>
    <p:restoredTop sz="94711" autoAdjust="0"/>
  </p:normalViewPr>
  <p:slideViewPr>
    <p:cSldViewPr>
      <p:cViewPr varScale="1">
        <p:scale>
          <a:sx n="45" d="100"/>
          <a:sy n="45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586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991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534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9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850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6899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751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9770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827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184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340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E2C092-9F7D-45CE-91C3-0B2AD1EF57B7}" type="datetimeFigureOut">
              <a:rPr lang="cs-CZ" smtClean="0"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4F809-2530-4ABE-AF7D-FFF0B8B1873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623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72079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86805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Výklad </a:t>
            </a:r>
            <a:r>
              <a:rPr lang="cs-CZ" dirty="0"/>
              <a:t>seznámí děti se základními informacemi o </a:t>
            </a:r>
            <a:r>
              <a:rPr lang="cs-CZ" dirty="0" smtClean="0"/>
              <a:t>lese, dělením lesů, významem lesa, pravidly chování v lese. 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22972" y="0"/>
            <a:ext cx="4104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u="sng" dirty="0" smtClean="0">
                <a:solidFill>
                  <a:schemeClr val="accent4"/>
                </a:solidFill>
              </a:rPr>
              <a:t>LESY</a:t>
            </a:r>
            <a:endParaRPr lang="cs-CZ" sz="8000" b="1" u="sng" dirty="0">
              <a:solidFill>
                <a:schemeClr val="accent4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3861046"/>
            <a:ext cx="229944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accent5"/>
                </a:solidFill>
              </a:rPr>
              <a:t>Listnaté</a:t>
            </a:r>
          </a:p>
          <a:p>
            <a:pPr algn="ctr"/>
            <a:r>
              <a:rPr lang="cs-CZ" sz="2000" dirty="0" smtClean="0"/>
              <a:t>Převládají listnaté stromy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1084" y="3861048"/>
            <a:ext cx="208823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accent5"/>
                </a:solidFill>
              </a:rPr>
              <a:t>Jehličnaté</a:t>
            </a:r>
          </a:p>
          <a:p>
            <a:pPr algn="ctr"/>
            <a:r>
              <a:rPr lang="cs-CZ" sz="2000" dirty="0" smtClean="0"/>
              <a:t>Převládají jehličnaté stromy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3861047"/>
            <a:ext cx="259228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accent5"/>
                </a:solidFill>
              </a:rPr>
              <a:t>Smíšené</a:t>
            </a:r>
          </a:p>
          <a:p>
            <a:pPr algn="ctr"/>
            <a:r>
              <a:rPr lang="cs-CZ" sz="2000" dirty="0" smtClean="0"/>
              <a:t>Jehličnaté a listnaté stromy</a:t>
            </a:r>
            <a:endParaRPr lang="cs-CZ" sz="2000" dirty="0"/>
          </a:p>
        </p:txBody>
      </p:sp>
      <p:cxnSp>
        <p:nvCxnSpPr>
          <p:cNvPr id="10" name="Přímá spojnice se šipkou 9"/>
          <p:cNvCxnSpPr>
            <a:stCxn id="5" idx="2"/>
            <a:endCxn id="6" idx="0"/>
          </p:cNvCxnSpPr>
          <p:nvPr/>
        </p:nvCxnSpPr>
        <p:spPr>
          <a:xfrm flipH="1">
            <a:off x="1329234" y="1323439"/>
            <a:ext cx="3345966" cy="253760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" idx="2"/>
            <a:endCxn id="7" idx="0"/>
          </p:cNvCxnSpPr>
          <p:nvPr/>
        </p:nvCxnSpPr>
        <p:spPr>
          <a:xfrm>
            <a:off x="4675200" y="1323439"/>
            <a:ext cx="0" cy="253760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5" idx="2"/>
            <a:endCxn id="8" idx="0"/>
          </p:cNvCxnSpPr>
          <p:nvPr/>
        </p:nvCxnSpPr>
        <p:spPr>
          <a:xfrm>
            <a:off x="4675200" y="1323439"/>
            <a:ext cx="2993144" cy="25376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963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lesa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Těžba dřeva</a:t>
            </a:r>
          </a:p>
          <a:p>
            <a:r>
              <a:rPr lang="cs-CZ" dirty="0" smtClean="0"/>
              <a:t>Čistí vzduch</a:t>
            </a:r>
          </a:p>
          <a:p>
            <a:r>
              <a:rPr lang="cs-CZ" dirty="0" smtClean="0"/>
              <a:t>Vyrábí kyslík</a:t>
            </a:r>
          </a:p>
          <a:p>
            <a:r>
              <a:rPr lang="cs-CZ" dirty="0" smtClean="0"/>
              <a:t>Tlumí hluk </a:t>
            </a:r>
          </a:p>
          <a:p>
            <a:r>
              <a:rPr lang="cs-CZ" dirty="0" smtClean="0"/>
              <a:t>Zásobárna vody</a:t>
            </a:r>
          </a:p>
          <a:p>
            <a:r>
              <a:rPr lang="cs-CZ" dirty="0" smtClean="0"/>
              <a:t>Tvorba a ochrana půdy</a:t>
            </a:r>
          </a:p>
          <a:p>
            <a:r>
              <a:rPr lang="cs-CZ" dirty="0" smtClean="0"/>
              <a:t>Domov rostlin a živočichů</a:t>
            </a:r>
          </a:p>
          <a:p>
            <a:r>
              <a:rPr lang="cs-CZ" dirty="0" smtClean="0"/>
              <a:t>Vzdělávání + výchova lidí</a:t>
            </a:r>
          </a:p>
          <a:p>
            <a:r>
              <a:rPr lang="cs-CZ" dirty="0" smtClean="0"/>
              <a:t>Rekreace lidí</a:t>
            </a:r>
          </a:p>
        </p:txBody>
      </p:sp>
    </p:spTree>
    <p:extLst>
      <p:ext uri="{BB962C8B-B14F-4D97-AF65-F5344CB8AC3E}">
        <p14:creationId xmlns:p14="http://schemas.microsoft.com/office/powerpoint/2010/main" val="393424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máme chovat v lese?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Neodhazuj odpadky!</a:t>
            </a:r>
          </a:p>
          <a:p>
            <a:r>
              <a:rPr lang="cs-CZ" dirty="0" smtClean="0"/>
              <a:t>Neubližuj živočichům!</a:t>
            </a:r>
          </a:p>
          <a:p>
            <a:r>
              <a:rPr lang="cs-CZ" dirty="0" smtClean="0"/>
              <a:t>Nenič rostliny ani houby!</a:t>
            </a:r>
          </a:p>
          <a:p>
            <a:r>
              <a:rPr lang="cs-CZ" dirty="0" smtClean="0"/>
              <a:t>Nekřič!</a:t>
            </a:r>
          </a:p>
          <a:p>
            <a:r>
              <a:rPr lang="cs-CZ" dirty="0" smtClean="0"/>
              <a:t>Buď pozorný a opatrný!</a:t>
            </a:r>
          </a:p>
        </p:txBody>
      </p:sp>
    </p:spTree>
    <p:extLst>
      <p:ext uri="{BB962C8B-B14F-4D97-AF65-F5344CB8AC3E}">
        <p14:creationId xmlns:p14="http://schemas.microsoft.com/office/powerpoint/2010/main" val="3197755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můžeme vidět v lese?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Mechy</a:t>
            </a:r>
          </a:p>
          <a:p>
            <a:r>
              <a:rPr lang="cs-CZ" dirty="0" smtClean="0"/>
              <a:t>Lišejníky</a:t>
            </a:r>
            <a:endParaRPr lang="cs-CZ" dirty="0"/>
          </a:p>
          <a:p>
            <a:r>
              <a:rPr lang="cs-CZ" dirty="0" smtClean="0"/>
              <a:t>Houby</a:t>
            </a:r>
          </a:p>
          <a:p>
            <a:r>
              <a:rPr lang="cs-CZ" dirty="0" smtClean="0"/>
              <a:t>Keře</a:t>
            </a:r>
          </a:p>
          <a:p>
            <a:r>
              <a:rPr lang="cs-CZ" dirty="0" smtClean="0"/>
              <a:t>Byliny</a:t>
            </a:r>
          </a:p>
          <a:p>
            <a:r>
              <a:rPr lang="cs-CZ" dirty="0" smtClean="0"/>
              <a:t>Stromy</a:t>
            </a:r>
          </a:p>
          <a:p>
            <a:r>
              <a:rPr lang="cs-CZ" dirty="0" smtClean="0"/>
              <a:t>Živočichy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19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Malá „ochutnávka“ lesa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692908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727658">
            <a:off x="5423410" y="2014906"/>
            <a:ext cx="3800884" cy="2850664"/>
          </a:xfrm>
          <a:prstGeom prst="rect">
            <a:avLst/>
          </a:prstGeom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4590">
            <a:off x="2259296" y="3937241"/>
            <a:ext cx="3342669" cy="2507003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19993">
            <a:off x="715743" y="1362679"/>
            <a:ext cx="3337925" cy="250344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Mechy, lišejníky, kapradiny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449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43108">
            <a:off x="94526" y="1057532"/>
            <a:ext cx="4258675" cy="3194007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757439">
            <a:off x="4963027" y="894734"/>
            <a:ext cx="4379695" cy="3284771"/>
          </a:xfr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293096"/>
            <a:ext cx="3249084" cy="2436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08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Kůra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47687">
            <a:off x="384495" y="878185"/>
            <a:ext cx="3609713" cy="2707285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0928">
            <a:off x="5202958" y="684648"/>
            <a:ext cx="3555369" cy="2666527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27838" y="3834838"/>
            <a:ext cx="3360208" cy="252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362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366451">
            <a:off x="205128" y="992359"/>
            <a:ext cx="4099381" cy="3074536"/>
          </a:xfrm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252372">
            <a:off x="4946631" y="958343"/>
            <a:ext cx="4172281" cy="3129211"/>
          </a:xfrm>
          <a:prstGeom prst="rect">
            <a:avLst/>
          </a:prstGeom>
        </p:spPr>
      </p:pic>
      <p:pic>
        <p:nvPicPr>
          <p:cNvPr id="8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55843" y="3909053"/>
            <a:ext cx="3264362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71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533130">
            <a:off x="200531" y="970291"/>
            <a:ext cx="4210414" cy="3157811"/>
          </a:xfr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39880">
            <a:off x="4739335" y="842271"/>
            <a:ext cx="4261444" cy="3196084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257092"/>
            <a:ext cx="3164169" cy="2373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30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Šišky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43124">
            <a:off x="349850" y="1753452"/>
            <a:ext cx="4337196" cy="3252897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98280">
            <a:off x="4677357" y="1742083"/>
            <a:ext cx="4113461" cy="308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443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Keře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61202">
            <a:off x="251520" y="1484784"/>
            <a:ext cx="4268292" cy="3201219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01995">
            <a:off x="3629127" y="3581146"/>
            <a:ext cx="3456384" cy="2592288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809877">
            <a:off x="5494252" y="896664"/>
            <a:ext cx="3500206" cy="2625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79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247630" y="1064738"/>
            <a:ext cx="6432717" cy="4824538"/>
          </a:xfrm>
        </p:spPr>
      </p:pic>
    </p:spTree>
    <p:extLst>
      <p:ext uri="{BB962C8B-B14F-4D97-AF65-F5344CB8AC3E}">
        <p14:creationId xmlns:p14="http://schemas.microsoft.com/office/powerpoint/2010/main" val="2662288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Kůrovec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19397">
            <a:off x="682481" y="988523"/>
            <a:ext cx="4193032" cy="3144774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917460">
            <a:off x="5307609" y="732167"/>
            <a:ext cx="3816424" cy="2862318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53922">
            <a:off x="4216984" y="3996006"/>
            <a:ext cx="3362845" cy="2522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485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27617" y="876378"/>
            <a:ext cx="6816757" cy="511256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Les napadený kůrovcem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7274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Byliny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530532">
            <a:off x="54188" y="2400502"/>
            <a:ext cx="4512501" cy="3384376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75668">
            <a:off x="4881596" y="1919359"/>
            <a:ext cx="4126706" cy="3095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8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pic>
        <p:nvPicPr>
          <p:cNvPr id="4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92738">
            <a:off x="-77457" y="679142"/>
            <a:ext cx="3448664" cy="2587091"/>
          </a:xfr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240170">
            <a:off x="6142167" y="722751"/>
            <a:ext cx="3017309" cy="2262982"/>
          </a:xfrm>
          <a:prstGeom prst="rect">
            <a:avLst/>
          </a:prstGeom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5286">
            <a:off x="969588" y="3692984"/>
            <a:ext cx="3745772" cy="2809329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889230">
            <a:off x="4687994" y="3329718"/>
            <a:ext cx="3810736" cy="2856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33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233311">
            <a:off x="-49924" y="778327"/>
            <a:ext cx="3885236" cy="2914596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32773">
            <a:off x="4917900" y="402380"/>
            <a:ext cx="3242804" cy="2432103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807781">
            <a:off x="615065" y="3771586"/>
            <a:ext cx="3387766" cy="2540825"/>
          </a:xfrm>
          <a:prstGeom prst="rect">
            <a:avLst/>
          </a:prstGeom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53841">
            <a:off x="5428998" y="3442693"/>
            <a:ext cx="3573026" cy="2679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02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55820">
            <a:off x="-90340" y="637337"/>
            <a:ext cx="3208725" cy="2407096"/>
          </a:xfrm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082317">
            <a:off x="1802532" y="3619279"/>
            <a:ext cx="3187295" cy="2390471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63198">
            <a:off x="3863527" y="625593"/>
            <a:ext cx="3319364" cy="2489523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82776">
            <a:off x="5494465" y="3682182"/>
            <a:ext cx="3216788" cy="241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35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19845">
            <a:off x="151505" y="1080523"/>
            <a:ext cx="4539164" cy="3405154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470694">
            <a:off x="4347773" y="2746481"/>
            <a:ext cx="4426802" cy="3320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71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Průřez stromem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8984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Turistická značka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75689" y="1866674"/>
            <a:ext cx="5664629" cy="4248472"/>
          </a:xfrm>
        </p:spPr>
      </p:pic>
    </p:spTree>
    <p:extLst>
      <p:ext uri="{BB962C8B-B14F-4D97-AF65-F5344CB8AC3E}">
        <p14:creationId xmlns:p14="http://schemas.microsoft.com/office/powerpoint/2010/main" val="3356145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Brouk hovnivál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67710" y="2144858"/>
            <a:ext cx="5280587" cy="3960440"/>
          </a:xfrm>
        </p:spPr>
      </p:pic>
    </p:spTree>
    <p:extLst>
      <p:ext uri="{BB962C8B-B14F-4D97-AF65-F5344CB8AC3E}">
        <p14:creationId xmlns:p14="http://schemas.microsoft.com/office/powerpoint/2010/main" val="299015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92D050"/>
                </a:solidFill>
              </a:rPr>
              <a:t>Tak hurá </a:t>
            </a:r>
            <a:br>
              <a:rPr lang="cs-CZ" sz="9600" dirty="0" smtClean="0">
                <a:solidFill>
                  <a:srgbClr val="92D050"/>
                </a:solidFill>
              </a:rPr>
            </a:br>
            <a:r>
              <a:rPr lang="cs-CZ" sz="9600" dirty="0" smtClean="0">
                <a:solidFill>
                  <a:srgbClr val="92D050"/>
                </a:solidFill>
              </a:rPr>
              <a:t>do lesa!!! </a:t>
            </a:r>
            <a:endParaRPr lang="cs-CZ" sz="96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2360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materiály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z vlastního 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02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810</TotalTime>
  <Words>206</Words>
  <Application>Microsoft Office PowerPoint</Application>
  <PresentationFormat>Předvádění na obrazovce (4:3)</PresentationFormat>
  <Paragraphs>60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Les</vt:lpstr>
      <vt:lpstr>Anotace</vt:lpstr>
      <vt:lpstr>Prezentace aplikace PowerPoint</vt:lpstr>
      <vt:lpstr>Význam lesa</vt:lpstr>
      <vt:lpstr>Jak se máme chovat v lese?</vt:lpstr>
      <vt:lpstr>Co můžeme vidět v lese?</vt:lpstr>
      <vt:lpstr>Malá „ochutnávka“ lesa</vt:lpstr>
      <vt:lpstr>Mechy, lišejníky, kapradiny</vt:lpstr>
      <vt:lpstr>Prezentace aplikace PowerPoint</vt:lpstr>
      <vt:lpstr>Kůra</vt:lpstr>
      <vt:lpstr>Stromy</vt:lpstr>
      <vt:lpstr>Prezentace aplikace PowerPoint</vt:lpstr>
      <vt:lpstr>Šišky</vt:lpstr>
      <vt:lpstr>Keře</vt:lpstr>
      <vt:lpstr>Prezentace aplikace PowerPoint</vt:lpstr>
      <vt:lpstr>Kůrovec</vt:lpstr>
      <vt:lpstr>Les napadený kůrovcem</vt:lpstr>
      <vt:lpstr>Byliny</vt:lpstr>
      <vt:lpstr>Houby</vt:lpstr>
      <vt:lpstr>Prezentace aplikace PowerPoint</vt:lpstr>
      <vt:lpstr>Prezentace aplikace PowerPoint</vt:lpstr>
      <vt:lpstr>Prezentace aplikace PowerPoint</vt:lpstr>
      <vt:lpstr>Průřez stromem</vt:lpstr>
      <vt:lpstr>Turistická značka</vt:lpstr>
      <vt:lpstr>Brouk hovnivál</vt:lpstr>
      <vt:lpstr>Tak hurá  do lesa!!! 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Jehličnaté stromy</dc:title>
  <dc:creator>DOMA</dc:creator>
  <cp:lastModifiedBy>jitka</cp:lastModifiedBy>
  <cp:revision>40</cp:revision>
  <dcterms:created xsi:type="dcterms:W3CDTF">2012-08-11T11:42:01Z</dcterms:created>
  <dcterms:modified xsi:type="dcterms:W3CDTF">2013-05-18T10:03:34Z</dcterms:modified>
</cp:coreProperties>
</file>