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8725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2992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4648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075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52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936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398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998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883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3748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054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B9AD5-260E-42B0-8937-E78B198464F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FA82A-2831-49A9-8D18-C56200B842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3617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941303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VY_32_INOVACE_3B_18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Příroda a člověk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Smyslová ústrojí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</a:p>
          <a:p>
            <a:endParaRPr lang="cs-CZ" dirty="0"/>
          </a:p>
          <a:p>
            <a:r>
              <a:rPr lang="cs-CZ" sz="1400" dirty="0"/>
              <a:t>Autorem materiálu a všech jeho částí, není-li uvedeno jinak, je Mgr. </a:t>
            </a:r>
            <a:r>
              <a:rPr lang="cs-CZ" sz="1400"/>
              <a:t>Lenka Rousová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4359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Výklad</a:t>
            </a:r>
            <a:r>
              <a:rPr lang="cs-CZ" smtClean="0"/>
              <a:t>, který </a:t>
            </a:r>
            <a:r>
              <a:rPr lang="cs-CZ" dirty="0"/>
              <a:t>seznámí s </a:t>
            </a:r>
            <a:r>
              <a:rPr lang="cs-CZ" dirty="0" smtClean="0"/>
              <a:t>lidskými </a:t>
            </a:r>
            <a:r>
              <a:rPr lang="cs-CZ" smtClean="0"/>
              <a:t>smysly </a:t>
            </a:r>
          </a:p>
          <a:p>
            <a:pPr marL="0" indent="0">
              <a:buNone/>
            </a:pPr>
            <a:r>
              <a:rPr lang="cs-CZ" smtClean="0"/>
              <a:t>a </a:t>
            </a:r>
            <a:r>
              <a:rPr lang="cs-CZ" dirty="0"/>
              <a:t>se smyslovými </a:t>
            </a:r>
            <a:r>
              <a:rPr lang="cs-CZ" dirty="0" smtClean="0"/>
              <a:t>ústrojími, </a:t>
            </a:r>
            <a:r>
              <a:rPr lang="cs-CZ" dirty="0"/>
              <a:t>které k těmto smyslům patří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Vhodné pro výuku v 1. a 2. ročníku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Smysly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 základních smyslů : zrak, sluch, čich, hmat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chuť </a:t>
            </a:r>
          </a:p>
          <a:p>
            <a:r>
              <a:rPr lang="cs-CZ" dirty="0" smtClean="0"/>
              <a:t>Lidé se mohou narodit s poškozením některého ze smyslů</a:t>
            </a:r>
          </a:p>
          <a:p>
            <a:r>
              <a:rPr lang="cs-CZ" dirty="0" smtClean="0"/>
              <a:t>Lidé, kteří ztratili zrak jsou nevidomí</a:t>
            </a:r>
          </a:p>
          <a:p>
            <a:r>
              <a:rPr lang="cs-CZ" dirty="0" smtClean="0"/>
              <a:t>Lidé, kteří ztratili sluch jsou neslyšící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23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Zrak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Smyslový orgán : oko</a:t>
            </a:r>
          </a:p>
          <a:p>
            <a:r>
              <a:rPr lang="cs-CZ" dirty="0" smtClean="0"/>
              <a:t>Funkce (činnost) : vidíme</a:t>
            </a:r>
            <a:endParaRPr lang="cs-CZ" dirty="0"/>
          </a:p>
        </p:txBody>
      </p:sp>
      <p:pic>
        <p:nvPicPr>
          <p:cNvPr id="1026" name="Picture 2" descr="C:\Users\DOMA\AppData\Local\Microsoft\Windows\Temporary Internet Files\Content.IE5\CZC4IEP9\MP90044862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52936"/>
            <a:ext cx="5148064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91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Sluch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Smyslový orgán : ucho</a:t>
            </a:r>
          </a:p>
          <a:p>
            <a:r>
              <a:rPr lang="cs-CZ" dirty="0" smtClean="0"/>
              <a:t>Funkce (činnost) : slyšíme</a:t>
            </a:r>
            <a:endParaRPr lang="cs-CZ" dirty="0"/>
          </a:p>
        </p:txBody>
      </p:sp>
      <p:pic>
        <p:nvPicPr>
          <p:cNvPr id="2051" name="Picture 3" descr="C:\Users\DOMA\AppData\Local\Microsoft\Windows\Temporary Internet Files\Content.IE5\CZC4IEP9\MC9002812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083" y="2924944"/>
            <a:ext cx="2245834" cy="332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05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Čich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Smyslový orgán : nos</a:t>
            </a:r>
          </a:p>
          <a:p>
            <a:r>
              <a:rPr lang="cs-CZ" dirty="0" smtClean="0"/>
              <a:t>Funkce (činnost) : cítíme vůně a pachy (čicháme)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378" y="2996952"/>
            <a:ext cx="3119244" cy="3684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Hmat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Smyslový orgán : pokožka</a:t>
            </a:r>
          </a:p>
          <a:p>
            <a:r>
              <a:rPr lang="cs-CZ" dirty="0" smtClean="0"/>
              <a:t>Funkce (činnost) : vnímáme - teplo, chlad, hladkost a drsnost (hmatáme)  </a:t>
            </a:r>
            <a:endParaRPr lang="cs-CZ" dirty="0"/>
          </a:p>
        </p:txBody>
      </p:sp>
      <p:pic>
        <p:nvPicPr>
          <p:cNvPr id="6" name="Picture 3" descr="C:\Users\DOMA\AppData\Local\Microsoft\Windows\Temporary Internet Files\Content.IE5\JX8Q0XFT\MC9004417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28498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30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Chuť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Smyslový orgán : jazyk</a:t>
            </a:r>
          </a:p>
          <a:p>
            <a:r>
              <a:rPr lang="cs-CZ" dirty="0" smtClean="0"/>
              <a:t>Funkce (činnost) : cítíme chuť jídla a nápojů (chutnáme)</a:t>
            </a:r>
            <a:endParaRPr lang="cs-CZ" dirty="0"/>
          </a:p>
        </p:txBody>
      </p:sp>
      <p:pic>
        <p:nvPicPr>
          <p:cNvPr id="4098" name="Picture 2" descr="C:\Users\DOMA\AppData\Local\Microsoft\Windows\Temporary Internet Files\Content.IE5\9201D1R8\MC9002901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05064"/>
            <a:ext cx="3811509" cy="2337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DOMA\AppData\Local\Microsoft\Windows\Temporary Internet Files\Content.IE5\ZG9WEUPH\MP9004486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4191509"/>
            <a:ext cx="2867811" cy="215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2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Dávali jste pozor?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Spojte co k sobě patří.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633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rak 3"/>
          <p:cNvSpPr/>
          <p:nvPr/>
        </p:nvSpPr>
        <p:spPr>
          <a:xfrm>
            <a:off x="0" y="5229200"/>
            <a:ext cx="295232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luch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6164064" y="5229200"/>
            <a:ext cx="295232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č</a:t>
            </a:r>
            <a:r>
              <a:rPr lang="cs-CZ" dirty="0" smtClean="0"/>
              <a:t>ich</a:t>
            </a:r>
            <a:endParaRPr lang="cs-CZ" dirty="0"/>
          </a:p>
        </p:txBody>
      </p:sp>
      <p:sp>
        <p:nvSpPr>
          <p:cNvPr id="6" name="Mrak 5"/>
          <p:cNvSpPr/>
          <p:nvPr/>
        </p:nvSpPr>
        <p:spPr>
          <a:xfrm>
            <a:off x="3123580" y="5229200"/>
            <a:ext cx="295232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huť</a:t>
            </a:r>
            <a:endParaRPr lang="cs-CZ" dirty="0"/>
          </a:p>
        </p:txBody>
      </p:sp>
      <p:pic>
        <p:nvPicPr>
          <p:cNvPr id="7" name="Picture 3" descr="C:\Users\DOMA\AppData\Local\Microsoft\Windows\Temporary Internet Files\Content.IE5\ZG9WEUPH\MP9004486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69" y="260648"/>
            <a:ext cx="2867811" cy="215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DOMA\AppData\Local\Microsoft\Windows\Temporary Internet Files\Content.IE5\CZC4IEP9\MC9002812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311" y="0"/>
            <a:ext cx="2245834" cy="332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DOMA\AppData\Local\Microsoft\Windows\Temporary Internet Files\Content.IE5\JX8Q0XFT\MC90044179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232" y="11663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02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rak 1"/>
          <p:cNvSpPr/>
          <p:nvPr/>
        </p:nvSpPr>
        <p:spPr>
          <a:xfrm>
            <a:off x="0" y="5229200"/>
            <a:ext cx="295232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mat</a:t>
            </a:r>
            <a:endParaRPr lang="cs-CZ" dirty="0"/>
          </a:p>
        </p:txBody>
      </p:sp>
      <p:sp>
        <p:nvSpPr>
          <p:cNvPr id="3" name="Mrak 2"/>
          <p:cNvSpPr/>
          <p:nvPr/>
        </p:nvSpPr>
        <p:spPr>
          <a:xfrm>
            <a:off x="6164064" y="5229200"/>
            <a:ext cx="295232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sluch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3123580" y="5229200"/>
            <a:ext cx="295232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zrak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015" y="186412"/>
            <a:ext cx="2623458" cy="3098572"/>
          </a:xfrm>
          <a:prstGeom prst="rect">
            <a:avLst/>
          </a:prstGeom>
        </p:spPr>
      </p:pic>
      <p:pic>
        <p:nvPicPr>
          <p:cNvPr id="7" name="Picture 2" descr="C:\Users\DOMA\AppData\Local\Microsoft\Windows\Temporary Internet Files\Content.IE5\CZC4IEP9\MP90044862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76" y="860084"/>
            <a:ext cx="2800052" cy="210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DOMA\AppData\Local\Microsoft\Windows\Temporary Internet Files\Content.IE5\JX8Q0XFT\MC90044179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908" y="185235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51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rak 1"/>
          <p:cNvSpPr/>
          <p:nvPr/>
        </p:nvSpPr>
        <p:spPr>
          <a:xfrm>
            <a:off x="0" y="5229200"/>
            <a:ext cx="295232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mat</a:t>
            </a:r>
            <a:endParaRPr lang="cs-CZ" dirty="0"/>
          </a:p>
        </p:txBody>
      </p:sp>
      <p:sp>
        <p:nvSpPr>
          <p:cNvPr id="3" name="Mrak 2"/>
          <p:cNvSpPr/>
          <p:nvPr/>
        </p:nvSpPr>
        <p:spPr>
          <a:xfrm>
            <a:off x="6164064" y="5229200"/>
            <a:ext cx="295232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č</a:t>
            </a:r>
            <a:r>
              <a:rPr lang="cs-CZ" smtClean="0"/>
              <a:t>ich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3123580" y="5229200"/>
            <a:ext cx="295232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sluch</a:t>
            </a:r>
            <a:endParaRPr lang="cs-CZ" dirty="0"/>
          </a:p>
        </p:txBody>
      </p:sp>
      <p:pic>
        <p:nvPicPr>
          <p:cNvPr id="5" name="Picture 2" descr="C:\Users\DOMA\AppData\Local\Microsoft\Windows\Temporary Internet Files\Content.IE5\CZC4IEP9\MP9004486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76" y="860084"/>
            <a:ext cx="2800052" cy="210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015" y="186412"/>
            <a:ext cx="2623458" cy="3098572"/>
          </a:xfrm>
          <a:prstGeom prst="rect">
            <a:avLst/>
          </a:prstGeom>
        </p:spPr>
      </p:pic>
      <p:pic>
        <p:nvPicPr>
          <p:cNvPr id="7" name="Picture 3" descr="C:\Users\DOMA\AppData\Local\Microsoft\Windows\Temporary Internet Files\Content.IE5\ZG9WEUPH\MP90044866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908" y="660269"/>
            <a:ext cx="2867811" cy="215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97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otevřené galerie 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348782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212</Words>
  <Application>Microsoft Office PowerPoint</Application>
  <PresentationFormat>Předvádění na obrazovce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Smyslová ústrojí</vt:lpstr>
      <vt:lpstr>Anotace</vt:lpstr>
      <vt:lpstr>Smysly</vt:lpstr>
      <vt:lpstr>Zrak</vt:lpstr>
      <vt:lpstr>Sluch</vt:lpstr>
      <vt:lpstr>Čich</vt:lpstr>
      <vt:lpstr>Hmat</vt:lpstr>
      <vt:lpstr>Chuť</vt:lpstr>
      <vt:lpstr>Dávali jste pozor?</vt:lpstr>
      <vt:lpstr>Prezentace aplikace PowerPoint</vt:lpstr>
      <vt:lpstr>Prezentace aplikace PowerPoint</vt:lpstr>
      <vt:lpstr>Prezentace aplikace PowerPoint</vt:lpstr>
      <vt:lpstr>Použité materiály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Smyslová ústrojí</dc:title>
  <dc:creator>DOMA</dc:creator>
  <cp:lastModifiedBy>jitka</cp:lastModifiedBy>
  <cp:revision>20</cp:revision>
  <dcterms:created xsi:type="dcterms:W3CDTF">2012-08-07T17:17:47Z</dcterms:created>
  <dcterms:modified xsi:type="dcterms:W3CDTF">2013-05-18T10:04:01Z</dcterms:modified>
</cp:coreProperties>
</file>