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68" r:id="rId2"/>
    <p:sldId id="269" r:id="rId3"/>
    <p:sldId id="256" r:id="rId4"/>
    <p:sldId id="257" r:id="rId5"/>
    <p:sldId id="263" r:id="rId6"/>
    <p:sldId id="258" r:id="rId7"/>
    <p:sldId id="259" r:id="rId8"/>
    <p:sldId id="260" r:id="rId9"/>
    <p:sldId id="265" r:id="rId10"/>
    <p:sldId id="261" r:id="rId11"/>
    <p:sldId id="266" r:id="rId12"/>
    <p:sldId id="264" r:id="rId13"/>
    <p:sldId id="262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5119E-480A-4D3D-BB91-19AD0558739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1A77-9332-424E-AC1C-E6E7703866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281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1255"/>
            <a:ext cx="6169868" cy="3083767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72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345021"/>
            <a:ext cx="6172200" cy="1371600"/>
          </a:xfrm>
        </p:spPr>
        <p:txBody>
          <a:bodyPr/>
          <a:lstStyle>
            <a:lvl1pPr marL="0" indent="0" algn="l">
              <a:spcBef>
                <a:spcPts val="1200"/>
              </a:spcBef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5119E-480A-4D3D-BB91-19AD0558739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1A77-9332-424E-AC1C-E6E7703866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5119E-480A-4D3D-BB91-19AD0558739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B1A77-9332-424E-AC1C-E6E7703866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535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RveIIe4uAs" TargetMode="External"/><Relationship Id="rId2" Type="http://schemas.openxmlformats.org/officeDocument/2006/relationships/hyperlink" Target="http://www.youtube.com/watch?v=zpUSEz0i_dE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fIRDwMjT2U" TargetMode="External"/><Relationship Id="rId2" Type="http://schemas.openxmlformats.org/officeDocument/2006/relationships/hyperlink" Target="http://www.youtube.com/watch?v=LgNMQNKfcCc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FurKUxafRk" TargetMode="External"/><Relationship Id="rId2" Type="http://schemas.openxmlformats.org/officeDocument/2006/relationships/hyperlink" Target="http://www.youtube.com/watch?v=RmD7jeIEkfg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EIBmGZxAhg" TargetMode="External"/><Relationship Id="rId2" Type="http://schemas.openxmlformats.org/officeDocument/2006/relationships/hyperlink" Target="http://www.youtube.com/watch?v=gbzc77Tz6PA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youtube.com/watch?v=1l_zYH_YYnE" TargetMode="External"/><Relationship Id="rId4" Type="http://schemas.openxmlformats.org/officeDocument/2006/relationships/hyperlink" Target="http://www.youtube.com/watch?v=ewnfWoSQz3o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ongbook1.wordpress.com/pp/fx/features-2-older-2/1920-hits-and-standards/" TargetMode="External"/><Relationship Id="rId2" Type="http://schemas.openxmlformats.org/officeDocument/2006/relationships/hyperlink" Target="http://mute.rigent.com/index.php?ladat=2007-07-26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zusbreznice.cz/odkazy-zajimavosti-hudebni-nastroje-bici.cz" TargetMode="External"/><Relationship Id="rId4" Type="http://schemas.openxmlformats.org/officeDocument/2006/relationships/hyperlink" Target="http://www.tuba.cz/teraweb/eshop/1-Uvod/203-4-Sopran-saxofo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19/04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20.léta </a:t>
            </a:r>
            <a:r>
              <a:rPr lang="cs-CZ" dirty="0" smtClean="0"/>
              <a:t>ve světové populární 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749" y="18864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77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b="1" u="sng" dirty="0" smtClean="0"/>
              <a:t>ANOTACE</a:t>
            </a:r>
          </a:p>
          <a:p>
            <a:pPr marL="0" indent="0">
              <a:lnSpc>
                <a:spcPct val="100000"/>
              </a:lnSpc>
              <a:buNone/>
            </a:pPr>
            <a:endParaRPr lang="cs-CZ" b="1" u="sng" dirty="0"/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19/04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</a:t>
            </a:r>
            <a:r>
              <a:rPr lang="cs-CZ" dirty="0" smtClean="0"/>
              <a:t>světová– 20.léta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ve 20.letech 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34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2"/>
            <a:ext cx="7355160" cy="308376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20.léta </a:t>
            </a:r>
            <a:r>
              <a:rPr lang="cs-CZ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ve světové 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populární hudbě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0597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Jsou označována jako „jazzový věk“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Přestože byl jazz považován za nemravnou hudbu, velmi k sobě lákal mladou generaci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Jazz se stává taneční hudbou pro mladé                 a zároveň s sebou přináší nový druh párového tance (onestep, twostep, shimmy, foxtrot, charleston)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Ten dává větší svobodu pohybu, lidé tančí více „tělo na tělo“, což bylo samozřejmě vnímáno jako nemravné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7631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http://www.youtube.com/watch?v=zpUSEz0i_dE</a:t>
            </a:r>
            <a:r>
              <a:rPr lang="cs-CZ" dirty="0" smtClean="0"/>
              <a:t> (charleston, orchestr Paula </a:t>
            </a:r>
            <a:r>
              <a:rPr lang="cs-CZ" dirty="0" err="1" smtClean="0"/>
              <a:t>Whitemana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>
                <a:hlinkClick r:id="rId3"/>
              </a:rPr>
              <a:t>http://www.youtube.com/watch?v=TRveIIe4uAs</a:t>
            </a:r>
            <a:r>
              <a:rPr lang="cs-CZ" dirty="0" smtClean="0"/>
              <a:t> (charleston, orchestr Paula </a:t>
            </a:r>
            <a:r>
              <a:rPr lang="cs-CZ" dirty="0" err="1" smtClean="0"/>
              <a:t>Whitemana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9035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Ve 20. letech je vynalezen mikrofon, elektrický záznam hudby a gramofonové desky a tedy k velkému rozvoji GRAMOFONOVÉHO PRŮMYSLU</a:t>
            </a:r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bg1"/>
                </a:solidFill>
              </a:rPr>
              <a:t>1920 začíná vysílat rozhlas              (během 10ti let si rádiový přijímač koupilo 13 miliónů domácností)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D:\Moje DUMy\Dejiny popularni hudby\obrázky\20\old_mi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492896"/>
            <a:ext cx="1951038" cy="19510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65722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3500" dirty="0" smtClean="0">
                <a:solidFill>
                  <a:schemeClr val="bg1"/>
                </a:solidFill>
              </a:rPr>
              <a:t>V roce 1927 je natočen 1.zvukový film (předtím byla k filmům hudba hrána živě – většinou klavíristou, jenž improvizoval) JAZZ SINGER</a:t>
            </a:r>
          </a:p>
          <a:p>
            <a:r>
              <a:rPr lang="cs-CZ" sz="3500" dirty="0" smtClean="0">
                <a:solidFill>
                  <a:schemeClr val="bg1"/>
                </a:solidFill>
              </a:rPr>
              <a:t>Na tomto počinu je znát skutečně velká obliba jazzu</a:t>
            </a:r>
          </a:p>
          <a:p>
            <a:endParaRPr lang="cs-CZ" sz="3500" dirty="0">
              <a:solidFill>
                <a:schemeClr val="bg1"/>
              </a:solidFill>
            </a:endParaRPr>
          </a:p>
          <a:p>
            <a:r>
              <a:rPr lang="cs-CZ" sz="3500" dirty="0" smtClean="0">
                <a:solidFill>
                  <a:schemeClr val="bg1"/>
                </a:solidFill>
              </a:rPr>
              <a:t>Zajímavost: z rasistických důvodů hraje ve filmu černocha běloch obarvený na černo</a:t>
            </a: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  <a:hlinkClick r:id="rId2"/>
              </a:rPr>
              <a:t>http://www.youtube.com/watch?v=LgNMQNKfcCc</a:t>
            </a:r>
            <a:endParaRPr lang="cs-CZ" sz="26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  <a:hlinkClick r:id="rId3"/>
              </a:rPr>
              <a:t>http://www.youtube.com/watch?v=WfIRDwMjT2U</a:t>
            </a:r>
            <a:endParaRPr lang="cs-CZ" sz="2600" dirty="0" smtClean="0">
              <a:solidFill>
                <a:schemeClr val="bg1"/>
              </a:solidFill>
            </a:endParaRPr>
          </a:p>
          <a:p>
            <a:endParaRPr lang="cs-CZ" sz="2600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1173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O skutečnosti, že rasismus byl opravdu silný svědčí i fakt, že černošská hudby byla vydávána v tzv. </a:t>
            </a:r>
            <a:r>
              <a:rPr lang="cs-CZ" sz="3600" dirty="0" err="1" smtClean="0">
                <a:solidFill>
                  <a:schemeClr val="bg1"/>
                </a:solidFill>
              </a:rPr>
              <a:t>race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series</a:t>
            </a:r>
            <a:r>
              <a:rPr lang="cs-CZ" sz="3600" dirty="0" smtClean="0">
                <a:solidFill>
                  <a:schemeClr val="bg1"/>
                </a:solidFill>
              </a:rPr>
              <a:t> (rasových sériích), které musely mít v obchodech vyhrazeno speciální místo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8075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 tradičním jazzovým seskupením se přidávají saxofony a bicí souprava</a:t>
            </a:r>
            <a:br>
              <a:rPr lang="cs-CZ" sz="3200" dirty="0" smtClean="0">
                <a:solidFill>
                  <a:schemeClr val="bg1"/>
                </a:solidFill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20\_vyrn_33057s010906_1_roybens_ss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833100" cy="4608512"/>
          </a:xfrm>
          <a:prstGeom prst="rect">
            <a:avLst/>
          </a:prstGeom>
          <a:noFill/>
        </p:spPr>
      </p:pic>
      <p:pic>
        <p:nvPicPr>
          <p:cNvPr id="2051" name="Picture 3" descr="D:\Moje DUMy\Dejiny popularni hudby\obrázky\20\redakcniFoto_11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84784"/>
            <a:ext cx="6056270" cy="459065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Za ideální jazz pro „bílé“ byl označován symfonický jazz (=jazz hraný symfonickým orchestrem)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Nejznámějším orchestrem hrajícím symfonický jazz byl orchestr PAULA WHITEMANA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1952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20\paul-whiteman-orch-c-1922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764704"/>
            <a:ext cx="8137962" cy="41764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36096" y="5301208"/>
            <a:ext cx="2921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orchestr PAULA WHITEMANA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http://www.youtube.com/watch?v=RmD7jeIEkfg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http://www.youtube.com/watch?v=xFurKUxafRk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93352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70000" lnSpcReduction="20000"/>
          </a:bodyPr>
          <a:lstStyle/>
          <a:p>
            <a:r>
              <a:rPr lang="cs-CZ" sz="4600" dirty="0" smtClean="0">
                <a:solidFill>
                  <a:schemeClr val="bg1"/>
                </a:solidFill>
              </a:rPr>
              <a:t>Ryze bělošskou hudební oblastí byla                  </a:t>
            </a:r>
            <a:r>
              <a:rPr lang="cs-CZ" sz="5800" dirty="0" smtClean="0">
                <a:solidFill>
                  <a:schemeClr val="bg1"/>
                </a:solidFill>
              </a:rPr>
              <a:t>country&amp;Western music</a:t>
            </a:r>
            <a:r>
              <a:rPr lang="cs-CZ" sz="4600" dirty="0" smtClean="0">
                <a:solidFill>
                  <a:schemeClr val="bg1"/>
                </a:solidFill>
              </a:rPr>
              <a:t>, jejímž centrem se stává město </a:t>
            </a:r>
            <a:r>
              <a:rPr lang="cs-CZ" sz="4600" dirty="0" err="1" smtClean="0">
                <a:solidFill>
                  <a:schemeClr val="bg1"/>
                </a:solidFill>
              </a:rPr>
              <a:t>Nashville</a:t>
            </a:r>
            <a:r>
              <a:rPr lang="cs-CZ" sz="4600" dirty="0" smtClean="0">
                <a:solidFill>
                  <a:schemeClr val="bg1"/>
                </a:solidFill>
              </a:rPr>
              <a:t> </a:t>
            </a:r>
          </a:p>
          <a:p>
            <a:endParaRPr lang="cs-CZ" sz="4600" dirty="0" smtClean="0">
              <a:solidFill>
                <a:schemeClr val="bg1"/>
              </a:solidFill>
            </a:endParaRPr>
          </a:p>
          <a:p>
            <a:r>
              <a:rPr lang="cs-CZ" sz="4600" dirty="0" smtClean="0">
                <a:solidFill>
                  <a:schemeClr val="bg1"/>
                </a:solidFill>
              </a:rPr>
              <a:t>Mezi nejvýznamnější představitele tohoto žánru patří </a:t>
            </a:r>
            <a:r>
              <a:rPr lang="cs-CZ" sz="4600" dirty="0" err="1" smtClean="0">
                <a:solidFill>
                  <a:schemeClr val="bg1"/>
                </a:solidFill>
              </a:rPr>
              <a:t>Jimmi</a:t>
            </a:r>
            <a:r>
              <a:rPr lang="cs-CZ" sz="4600" dirty="0" smtClean="0">
                <a:solidFill>
                  <a:schemeClr val="bg1"/>
                </a:solidFill>
              </a:rPr>
              <a:t> </a:t>
            </a:r>
            <a:r>
              <a:rPr lang="cs-CZ" sz="4600" dirty="0" err="1" smtClean="0">
                <a:solidFill>
                  <a:schemeClr val="bg1"/>
                </a:solidFill>
              </a:rPr>
              <a:t>Rodgerse</a:t>
            </a:r>
            <a:r>
              <a:rPr lang="cs-CZ" sz="4600" dirty="0" smtClean="0">
                <a:solidFill>
                  <a:schemeClr val="bg1"/>
                </a:solidFill>
              </a:rPr>
              <a:t> a rodina </a:t>
            </a:r>
            <a:r>
              <a:rPr lang="cs-CZ" sz="4600" dirty="0" err="1" smtClean="0">
                <a:solidFill>
                  <a:schemeClr val="bg1"/>
                </a:solidFill>
              </a:rPr>
              <a:t>Carterova</a:t>
            </a:r>
            <a:endParaRPr lang="cs-CZ" sz="4600" dirty="0" smtClean="0">
              <a:solidFill>
                <a:schemeClr val="bg1"/>
              </a:solidFill>
            </a:endParaRP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http://www.youtube.com/watch?v=gbzc77Tz6PA</a:t>
            </a:r>
            <a:r>
              <a:rPr lang="cs-CZ" dirty="0" smtClean="0"/>
              <a:t> (</a:t>
            </a:r>
            <a:r>
              <a:rPr lang="cs-CZ" dirty="0" err="1" smtClean="0"/>
              <a:t>Jimmi</a:t>
            </a:r>
            <a:r>
              <a:rPr lang="cs-CZ" dirty="0" smtClean="0"/>
              <a:t> </a:t>
            </a:r>
            <a:r>
              <a:rPr lang="cs-CZ" dirty="0" err="1" smtClean="0"/>
              <a:t>Rodgers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3"/>
              </a:rPr>
              <a:t>http://www.youtube.com/watch?v=qEIBmGZxAhg</a:t>
            </a:r>
            <a:r>
              <a:rPr lang="cs-CZ" dirty="0" smtClean="0"/>
              <a:t> (</a:t>
            </a:r>
            <a:r>
              <a:rPr lang="cs-CZ" dirty="0" err="1" smtClean="0"/>
              <a:t>Jimmi</a:t>
            </a:r>
            <a:r>
              <a:rPr lang="cs-CZ" dirty="0" smtClean="0"/>
              <a:t> </a:t>
            </a:r>
            <a:r>
              <a:rPr lang="cs-CZ" dirty="0" err="1" smtClean="0"/>
              <a:t>Rodgers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4"/>
              </a:rPr>
              <a:t>http://www.youtube.com/watch?v=ewnfWoSQz3o</a:t>
            </a:r>
            <a:r>
              <a:rPr lang="cs-CZ" dirty="0" smtClean="0"/>
              <a:t> (rodina </a:t>
            </a:r>
            <a:r>
              <a:rPr lang="cs-CZ" dirty="0" err="1" smtClean="0"/>
              <a:t>Carterova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5"/>
              </a:rPr>
              <a:t>http://www.youtube.com/watch?v=1l_zYH_YYnE</a:t>
            </a:r>
            <a:r>
              <a:rPr lang="cs-CZ" dirty="0" smtClean="0"/>
              <a:t> (rodina </a:t>
            </a:r>
            <a:r>
              <a:rPr lang="cs-CZ" dirty="0" err="1" smtClean="0"/>
              <a:t>Carterova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5230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>
                <a:hlinkClick r:id="rId2"/>
              </a:rPr>
              <a:t>http://mute.rigent.com/index.php?ladat=2007-07-26</a:t>
            </a:r>
            <a:endParaRPr lang="cs-CZ" sz="2400" dirty="0" smtClean="0"/>
          </a:p>
          <a:p>
            <a:r>
              <a:rPr lang="cs-CZ" sz="2400" u="sng" dirty="0" smtClean="0">
                <a:hlinkClick r:id="rId3"/>
              </a:rPr>
              <a:t>http://songbook1.wordpress.com/</a:t>
            </a:r>
            <a:r>
              <a:rPr lang="cs-CZ" sz="2400" u="sng" dirty="0" err="1" smtClean="0">
                <a:hlinkClick r:id="rId3"/>
              </a:rPr>
              <a:t>pp</a:t>
            </a:r>
            <a:r>
              <a:rPr lang="cs-CZ" sz="2400" u="sng" dirty="0" smtClean="0">
                <a:hlinkClick r:id="rId3"/>
              </a:rPr>
              <a:t>/</a:t>
            </a:r>
            <a:r>
              <a:rPr lang="cs-CZ" sz="2400" u="sng" dirty="0" err="1" smtClean="0">
                <a:hlinkClick r:id="rId3"/>
              </a:rPr>
              <a:t>fx</a:t>
            </a:r>
            <a:r>
              <a:rPr lang="cs-CZ" sz="2400" u="sng" dirty="0" smtClean="0">
                <a:hlinkClick r:id="rId3"/>
              </a:rPr>
              <a:t>/</a:t>
            </a:r>
            <a:r>
              <a:rPr lang="cs-CZ" sz="2400" u="sng" dirty="0" err="1" smtClean="0">
                <a:hlinkClick r:id="rId3"/>
              </a:rPr>
              <a:t>features</a:t>
            </a:r>
            <a:r>
              <a:rPr lang="cs-CZ" sz="2400" u="sng" dirty="0" smtClean="0">
                <a:hlinkClick r:id="rId3"/>
              </a:rPr>
              <a:t>-2-</a:t>
            </a:r>
            <a:r>
              <a:rPr lang="cs-CZ" sz="2400" u="sng" dirty="0" err="1" smtClean="0">
                <a:hlinkClick r:id="rId3"/>
              </a:rPr>
              <a:t>older</a:t>
            </a:r>
            <a:r>
              <a:rPr lang="cs-CZ" sz="2400" u="sng" dirty="0" smtClean="0">
                <a:hlinkClick r:id="rId3"/>
              </a:rPr>
              <a:t>-2/1920-</a:t>
            </a:r>
            <a:r>
              <a:rPr lang="cs-CZ" sz="2400" u="sng" dirty="0" err="1" smtClean="0">
                <a:hlinkClick r:id="rId3"/>
              </a:rPr>
              <a:t>hits</a:t>
            </a:r>
            <a:r>
              <a:rPr lang="cs-CZ" sz="2400" u="sng" dirty="0" smtClean="0">
                <a:hlinkClick r:id="rId3"/>
              </a:rPr>
              <a:t>-</a:t>
            </a:r>
            <a:r>
              <a:rPr lang="cs-CZ" sz="2400" u="sng" dirty="0" err="1" smtClean="0">
                <a:hlinkClick r:id="rId3"/>
              </a:rPr>
              <a:t>and</a:t>
            </a:r>
            <a:r>
              <a:rPr lang="cs-CZ" sz="2400" u="sng" dirty="0" smtClean="0">
                <a:hlinkClick r:id="rId3"/>
              </a:rPr>
              <a:t>-</a:t>
            </a:r>
            <a:r>
              <a:rPr lang="cs-CZ" sz="2400" u="sng" dirty="0" err="1" smtClean="0">
                <a:hlinkClick r:id="rId3"/>
              </a:rPr>
              <a:t>standards</a:t>
            </a:r>
            <a:r>
              <a:rPr lang="cs-CZ" sz="2400" u="sng" dirty="0" smtClean="0">
                <a:hlinkClick r:id="rId3"/>
              </a:rPr>
              <a:t>/</a:t>
            </a:r>
            <a:endParaRPr lang="cs-CZ" sz="2400" dirty="0" smtClean="0"/>
          </a:p>
          <a:p>
            <a:r>
              <a:rPr lang="cs-CZ" sz="2400" u="sng" dirty="0" smtClean="0">
                <a:hlinkClick r:id="rId4"/>
              </a:rPr>
              <a:t>http://www.tuba.</a:t>
            </a:r>
            <a:r>
              <a:rPr lang="cs-CZ" sz="2400" u="sng" dirty="0" err="1" smtClean="0">
                <a:hlinkClick r:id="rId4"/>
              </a:rPr>
              <a:t>cz</a:t>
            </a:r>
            <a:r>
              <a:rPr lang="cs-CZ" sz="2400" u="sng" dirty="0" smtClean="0">
                <a:hlinkClick r:id="rId4"/>
              </a:rPr>
              <a:t>/</a:t>
            </a:r>
            <a:r>
              <a:rPr lang="cs-CZ" sz="2400" u="sng" dirty="0" err="1" smtClean="0">
                <a:hlinkClick r:id="rId4"/>
              </a:rPr>
              <a:t>teraweb</a:t>
            </a:r>
            <a:r>
              <a:rPr lang="cs-CZ" sz="2400" u="sng" dirty="0" smtClean="0">
                <a:hlinkClick r:id="rId4"/>
              </a:rPr>
              <a:t>/</a:t>
            </a:r>
            <a:r>
              <a:rPr lang="cs-CZ" sz="2400" u="sng" dirty="0" err="1" smtClean="0">
                <a:hlinkClick r:id="rId4"/>
              </a:rPr>
              <a:t>eshop</a:t>
            </a:r>
            <a:r>
              <a:rPr lang="cs-CZ" sz="2400" u="sng" dirty="0" smtClean="0">
                <a:hlinkClick r:id="rId4"/>
              </a:rPr>
              <a:t>/1-</a:t>
            </a:r>
            <a:r>
              <a:rPr lang="cs-CZ" sz="2400" u="sng" dirty="0" err="1" smtClean="0">
                <a:hlinkClick r:id="rId4"/>
              </a:rPr>
              <a:t>Uvod</a:t>
            </a:r>
            <a:r>
              <a:rPr lang="cs-CZ" sz="2400" u="sng" dirty="0" smtClean="0">
                <a:hlinkClick r:id="rId4"/>
              </a:rPr>
              <a:t>/203-4-</a:t>
            </a:r>
            <a:r>
              <a:rPr lang="cs-CZ" sz="2400" u="sng" dirty="0" err="1" smtClean="0">
                <a:hlinkClick r:id="rId4"/>
              </a:rPr>
              <a:t>Sopran</a:t>
            </a:r>
            <a:r>
              <a:rPr lang="cs-CZ" sz="2400" u="sng" dirty="0" smtClean="0">
                <a:hlinkClick r:id="rId4"/>
              </a:rPr>
              <a:t>-saxofony</a:t>
            </a:r>
            <a:endParaRPr lang="cs-CZ" sz="2400" dirty="0" smtClean="0"/>
          </a:p>
          <a:p>
            <a:r>
              <a:rPr lang="cs-CZ" sz="2400" u="sng" dirty="0" smtClean="0">
                <a:hlinkClick r:id="rId5"/>
              </a:rPr>
              <a:t>http://www.</a:t>
            </a:r>
            <a:r>
              <a:rPr lang="cs-CZ" sz="2400" u="sng" dirty="0" err="1" smtClean="0">
                <a:hlinkClick r:id="rId5"/>
              </a:rPr>
              <a:t>zusbreznice.cz</a:t>
            </a:r>
            <a:r>
              <a:rPr lang="cs-CZ" sz="2400" u="sng" dirty="0" smtClean="0">
                <a:hlinkClick r:id="rId5"/>
              </a:rPr>
              <a:t>/odkazy-</a:t>
            </a:r>
            <a:r>
              <a:rPr lang="cs-CZ" sz="2400" u="sng" dirty="0" err="1" smtClean="0">
                <a:hlinkClick r:id="rId5"/>
              </a:rPr>
              <a:t>zajimavosti</a:t>
            </a:r>
            <a:r>
              <a:rPr lang="cs-CZ" sz="2400" u="sng" dirty="0" smtClean="0">
                <a:hlinkClick r:id="rId5"/>
              </a:rPr>
              <a:t>-</a:t>
            </a:r>
            <a:r>
              <a:rPr lang="cs-CZ" sz="2400" u="sng" dirty="0" err="1" smtClean="0">
                <a:hlinkClick r:id="rId5"/>
              </a:rPr>
              <a:t>hudebni</a:t>
            </a:r>
            <a:r>
              <a:rPr lang="cs-CZ" sz="2400" u="sng" dirty="0" smtClean="0">
                <a:hlinkClick r:id="rId5"/>
              </a:rPr>
              <a:t>-</a:t>
            </a:r>
            <a:r>
              <a:rPr lang="cs-CZ" sz="2400" u="sng" dirty="0" err="1" smtClean="0">
                <a:hlinkClick r:id="rId5"/>
              </a:rPr>
              <a:t>nastroje</a:t>
            </a:r>
            <a:r>
              <a:rPr lang="cs-CZ" sz="2400" u="sng" dirty="0" smtClean="0">
                <a:hlinkClick r:id="rId5"/>
              </a:rPr>
              <a:t>-</a:t>
            </a:r>
            <a:r>
              <a:rPr lang="cs-CZ" sz="2400" u="sng" dirty="0" err="1" smtClean="0">
                <a:hlinkClick r:id="rId5"/>
              </a:rPr>
              <a:t>bici.cz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Motiv18</Template>
  <TotalTime>143</TotalTime>
  <Words>441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Motiv18</vt:lpstr>
      <vt:lpstr>Prezentace aplikace PowerPoint</vt:lpstr>
      <vt:lpstr>Prezentace aplikace PowerPoint</vt:lpstr>
      <vt:lpstr>20.léta ve světové populární hudbě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 tradičním jazzovým seskupením se přidávají saxofony a bicí souprava </vt:lpstr>
      <vt:lpstr>Prezentace aplikace PowerPoint</vt:lpstr>
      <vt:lpstr>Prezentace aplikace PowerPoint</vt:lpstr>
      <vt:lpstr>Prezentace aplikace PowerPoint</vt:lpstr>
      <vt:lpstr>Prezentace aplikace PowerPoint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20.léta v populární hudbě</dc:title>
  <dc:creator>0JXR</dc:creator>
  <cp:lastModifiedBy>Martin a Lída</cp:lastModifiedBy>
  <cp:revision>17</cp:revision>
  <dcterms:created xsi:type="dcterms:W3CDTF">2012-12-15T19:10:39Z</dcterms:created>
  <dcterms:modified xsi:type="dcterms:W3CDTF">2013-06-19T18:13:35Z</dcterms:modified>
</cp:coreProperties>
</file>