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65" r:id="rId5"/>
    <p:sldId id="258" r:id="rId6"/>
    <p:sldId id="264" r:id="rId7"/>
    <p:sldId id="261" r:id="rId8"/>
    <p:sldId id="259" r:id="rId9"/>
    <p:sldId id="262" r:id="rId10"/>
    <p:sldId id="263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74" r:id="rId21"/>
    <p:sldId id="28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0065-AF88-4F3C-9424-FB00589107F4}" type="datetimeFigureOut">
              <a:rPr lang="cs-CZ" smtClean="0"/>
              <a:t>6.1.2012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93D1-5216-43E9-9578-133B30013A60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strips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0065-AF88-4F3C-9424-FB00589107F4}" type="datetimeFigureOut">
              <a:rPr lang="cs-CZ" smtClean="0"/>
              <a:t>6.1.2012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93D1-5216-43E9-9578-133B30013A6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0065-AF88-4F3C-9424-FB00589107F4}" type="datetimeFigureOut">
              <a:rPr lang="cs-CZ" smtClean="0"/>
              <a:t>6.1.2012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93D1-5216-43E9-9578-133B30013A60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strips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0065-AF88-4F3C-9424-FB00589107F4}" type="datetimeFigureOut">
              <a:rPr lang="cs-CZ" smtClean="0"/>
              <a:t>6.1.2012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93D1-5216-43E9-9578-133B30013A6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0065-AF88-4F3C-9424-FB00589107F4}" type="datetimeFigureOut">
              <a:rPr lang="cs-CZ" smtClean="0"/>
              <a:t>6.1.2012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93D1-5216-43E9-9578-133B30013A6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0065-AF88-4F3C-9424-FB00589107F4}" type="datetimeFigureOut">
              <a:rPr lang="cs-CZ" smtClean="0"/>
              <a:t>6.1.2012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93D1-5216-43E9-9578-133B30013A6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0065-AF88-4F3C-9424-FB00589107F4}" type="datetimeFigureOut">
              <a:rPr lang="cs-CZ" smtClean="0"/>
              <a:t>6.1.2012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93D1-5216-43E9-9578-133B30013A6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0065-AF88-4F3C-9424-FB00589107F4}" type="datetimeFigureOut">
              <a:rPr lang="cs-CZ" smtClean="0"/>
              <a:t>6.1.2012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93D1-5216-43E9-9578-133B30013A6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0065-AF88-4F3C-9424-FB00589107F4}" type="datetimeFigureOut">
              <a:rPr lang="cs-CZ" smtClean="0"/>
              <a:t>6.1.2012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7A793D1-5216-43E9-9578-133B30013A6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strips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0065-AF88-4F3C-9424-FB00589107F4}" type="datetimeFigureOut">
              <a:rPr lang="cs-CZ" smtClean="0"/>
              <a:t>6.1.2012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93D1-5216-43E9-9578-133B30013A6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0065-AF88-4F3C-9424-FB00589107F4}" type="datetimeFigureOut">
              <a:rPr lang="cs-CZ" smtClean="0"/>
              <a:t>6.1.2012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793D1-5216-43E9-9578-133B30013A6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F60065-AF88-4F3C-9424-FB00589107F4}" type="datetimeFigureOut">
              <a:rPr lang="cs-CZ" smtClean="0"/>
              <a:t>6.1.2012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7A793D1-5216-43E9-9578-133B30013A60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strips dir="ld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692696"/>
            <a:ext cx="7851648" cy="1121296"/>
          </a:xfrm>
        </p:spPr>
        <p:txBody>
          <a:bodyPr/>
          <a:lstStyle/>
          <a:p>
            <a:pPr algn="ctr"/>
            <a:r>
              <a:rPr lang="cs-CZ" dirty="0" smtClean="0"/>
              <a:t>Šablona 32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+mj-lt"/>
              </a:rPr>
              <a:t>VY_32_INOVACE_19_19_Plasty</a:t>
            </a:r>
            <a:endParaRPr lang="cs-CZ" sz="3200" dirty="0">
              <a:latin typeface="+mj-lt"/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3158" y="5130000"/>
            <a:ext cx="9300706" cy="17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Plasty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Anotace: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Prezentace může sloužit jako rozšiřující učivo k tématu Chemie ve službách člověka - ekologie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Autor: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Mgr. Lenka </a:t>
            </a:r>
            <a:r>
              <a:rPr lang="cs-CZ" dirty="0" err="1">
                <a:solidFill>
                  <a:schemeClr val="bg2">
                    <a:lumMod val="50000"/>
                  </a:schemeClr>
                </a:solidFill>
              </a:rPr>
              <a:t>Kajabová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Předmět: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Chemie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Očekávaný výstup: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propojení teoretické a praktické části chemie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Speciální vzdělávací potřeby: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dataprojektor, interaktivní tabule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Klíčová slova: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trvale udržitelný rozvoj, obnovitelné, neobnovitelné zdroje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Druh učebního materiálu: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prezentace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Cílová skupina: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žák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Stupeň a typ vzdělávání: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základní vzdělávání – druhý stupeň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Typická věková skupina: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54644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http://www.nazeleno.cz/Files/FckGallery/Nov%C3%A1%20komprimovan%C3%A1%20slo%C5%BEka%20(metoda%20ZIP).zip/plasty3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204864"/>
            <a:ext cx="8229600" cy="1143000"/>
          </a:xfrm>
        </p:spPr>
        <p:txBody>
          <a:bodyPr>
            <a:noAutofit/>
          </a:bodyPr>
          <a:lstStyle/>
          <a:p>
            <a:r>
              <a:rPr lang="cs-CZ" sz="11000" b="1" dirty="0" smtClean="0">
                <a:solidFill>
                  <a:schemeClr val="bg1"/>
                </a:solidFill>
              </a:rPr>
              <a:t>PLASTY</a:t>
            </a:r>
            <a:endParaRPr lang="cs-CZ" sz="11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72816"/>
            <a:ext cx="6624736" cy="22856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00B0F0"/>
                </a:solidFill>
              </a:rPr>
              <a:t>Název je odvozen z faktu, že mnohé jsou tvarovatelné - mají vlastnost zvanou </a:t>
            </a:r>
            <a:r>
              <a:rPr lang="cs-CZ" sz="4400" b="1" dirty="0" smtClean="0">
                <a:solidFill>
                  <a:srgbClr val="0070C0"/>
                </a:solidFill>
              </a:rPr>
              <a:t>plasticita</a:t>
            </a:r>
            <a:r>
              <a:rPr lang="cs-CZ" sz="4400" b="1" dirty="0" smtClean="0">
                <a:solidFill>
                  <a:srgbClr val="00B0F0"/>
                </a:solidFill>
              </a:rPr>
              <a:t>.</a:t>
            </a:r>
            <a:endParaRPr lang="cs-CZ" sz="44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HISTORIE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2348880"/>
            <a:ext cx="6923112" cy="438912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Prvním plastem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vůbec (dříve „umělá hmota“) byl </a:t>
            </a:r>
            <a:r>
              <a:rPr lang="cs-CZ" dirty="0" err="1" smtClean="0">
                <a:solidFill>
                  <a:srgbClr val="C00000"/>
                </a:solidFill>
              </a:rPr>
              <a:t>parkesin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čili umělá slonovina, </a:t>
            </a:r>
            <a:r>
              <a:rPr lang="cs-CZ" dirty="0" smtClean="0">
                <a:solidFill>
                  <a:srgbClr val="C00000"/>
                </a:solidFill>
              </a:rPr>
              <a:t>chemický</a:t>
            </a:r>
            <a:r>
              <a:rPr lang="cs-CZ" dirty="0" smtClean="0">
                <a:solidFill>
                  <a:srgbClr val="C00000"/>
                </a:solidFill>
              </a:rPr>
              <a:t> nitrát celulózy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který vynalezl Angličan Alexander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Parkes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 v roce </a:t>
            </a:r>
            <a:r>
              <a:rPr lang="cs-CZ" dirty="0" smtClean="0">
                <a:solidFill>
                  <a:srgbClr val="C00000"/>
                </a:solidFill>
              </a:rPr>
              <a:t>1855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Do té doby se používaly ke zhotovování nejrůznějších předmětů přírodní materiály jako dřevo, sklo, keramika, slonovina nebo jantar.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HISTORIE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261480"/>
            <a:ext cx="7067128" cy="34716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Po první světové válce se začaly vyrábět první vinylové plasty (PVC, polystyren), v 30. letech minulého století byla objevena syntéza prvního polyamidu (</a:t>
            </a:r>
            <a:r>
              <a:rPr lang="cs-CZ" sz="3200" dirty="0" smtClean="0">
                <a:solidFill>
                  <a:srgbClr val="C00000"/>
                </a:solidFill>
              </a:rPr>
              <a:t>Nylonu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)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25144"/>
            <a:ext cx="1938468" cy="201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157192"/>
            <a:ext cx="1979432" cy="1484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6508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VÝHODY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2492896"/>
            <a:ext cx="6923112" cy="3831704"/>
          </a:xfrm>
        </p:spPr>
        <p:txBody>
          <a:bodyPr/>
          <a:lstStyle/>
          <a:p>
            <a:r>
              <a:rPr lang="cs-CZ" dirty="0" smtClean="0"/>
              <a:t> </a:t>
            </a:r>
            <a:r>
              <a:rPr lang="cs-CZ" dirty="0" smtClean="0">
                <a:solidFill>
                  <a:srgbClr val="0070C0"/>
                </a:solidFill>
              </a:rPr>
              <a:t>jsou pevné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 za tepla dobře tvarovatelné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 mají malou hustotu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 jsou dobrými izolátory elektrického proudu a tepla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 jsou na vzduchu stálé  a některé jsou odolné proti účinkům žíravin a jiných chemikálií.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NEVÝHODY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2780928"/>
            <a:ext cx="6851104" cy="354367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spalování plastů je nebezpečné, protože zamořuje ovzduší a ničí ozonovou vrstvu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plasty se nerozkládají, takže vydrží na skládce dlouhou dobu, ne-li navěky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DĚLENÍ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759696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Plasty mohou být klasifikovány několika způsoby, ale nejčastěji se dělí 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podle použitého monomeru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 (tedy i chemického složení jejich polymerního řetězce).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Dělení plastů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922520"/>
          </a:xfrm>
        </p:spPr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Vinylové (PE, PP, PVC, PS)</a:t>
            </a:r>
          </a:p>
          <a:p>
            <a:pPr algn="ctr"/>
            <a:r>
              <a:rPr lang="cs-CZ" dirty="0" smtClean="0"/>
              <a:t>Polyamidy</a:t>
            </a:r>
          </a:p>
          <a:p>
            <a:pPr algn="ctr"/>
            <a:r>
              <a:rPr lang="cs-CZ" dirty="0" smtClean="0"/>
              <a:t>Polyestery</a:t>
            </a:r>
          </a:p>
          <a:p>
            <a:pPr algn="ctr"/>
            <a:r>
              <a:rPr lang="cs-CZ" dirty="0" smtClean="0"/>
              <a:t>Polyuretany</a:t>
            </a:r>
          </a:p>
          <a:p>
            <a:pPr algn="ctr"/>
            <a:r>
              <a:rPr lang="cs-CZ" dirty="0" smtClean="0"/>
              <a:t>Fenoplasty</a:t>
            </a:r>
          </a:p>
          <a:p>
            <a:pPr algn="ctr"/>
            <a:r>
              <a:rPr lang="cs-CZ" dirty="0" smtClean="0"/>
              <a:t>Aminoplasty</a:t>
            </a:r>
          </a:p>
          <a:p>
            <a:pPr algn="ctr"/>
            <a:r>
              <a:rPr lang="cs-CZ" dirty="0" err="1" smtClean="0"/>
              <a:t>Polysiloxany</a:t>
            </a:r>
            <a:r>
              <a:rPr lang="cs-CZ" dirty="0" smtClean="0"/>
              <a:t> (silikon)</a:t>
            </a:r>
          </a:p>
          <a:p>
            <a:pPr algn="ctr"/>
            <a:r>
              <a:rPr lang="cs-CZ" dirty="0" err="1" smtClean="0"/>
              <a:t>Fluoroplasty</a:t>
            </a:r>
            <a:r>
              <a:rPr lang="cs-CZ" dirty="0" smtClean="0"/>
              <a:t> (teflon)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6543883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VINYLY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Polypropylen – potravinářský, textilní průmysl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24944"/>
            <a:ext cx="3024000" cy="30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24944"/>
            <a:ext cx="2155278" cy="29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Public\Pictures\Sample Pictures\220px-Polypropylene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20688"/>
            <a:ext cx="20955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319100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POLYAMIDY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472" y="962812"/>
            <a:ext cx="2787100" cy="17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90811"/>
            <a:ext cx="2696621" cy="3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78385"/>
            <a:ext cx="4105275" cy="323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6390909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POLYESTERY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52936"/>
            <a:ext cx="3840000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12936"/>
            <a:ext cx="3247200" cy="39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5123886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POLYURETAN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60848"/>
            <a:ext cx="4109417" cy="43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37"/>
          <a:stretch/>
        </p:blipFill>
        <p:spPr bwMode="auto">
          <a:xfrm>
            <a:off x="4788024" y="2852936"/>
            <a:ext cx="3897268" cy="29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1762294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FENOPLAST</a:t>
            </a: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72" y="2780928"/>
            <a:ext cx="4791075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54204"/>
            <a:ext cx="4123701" cy="33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1776493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MINOPLASTY</a:t>
            </a:r>
            <a:endParaRPr lang="cs-CZ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10" r="15142"/>
          <a:stretch/>
        </p:blipFill>
        <p:spPr bwMode="auto">
          <a:xfrm>
            <a:off x="2915816" y="4077072"/>
            <a:ext cx="2521527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64" y="1997159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662552"/>
            <a:ext cx="2381250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988" y="1997159"/>
            <a:ext cx="3791562" cy="25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5298904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POLYSILOXANY</a:t>
            </a:r>
            <a:endParaRPr lang="cs-CZ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432" y="4030879"/>
            <a:ext cx="23812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538413"/>
            <a:ext cx="3314700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012160" y="2015193"/>
            <a:ext cx="156504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Silikony</a:t>
            </a:r>
            <a:endParaRPr lang="cs-CZ" sz="2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655" y="2557504"/>
            <a:ext cx="3552000" cy="26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8395396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FLUOROPLASTY</a:t>
            </a:r>
            <a:endParaRPr lang="cs-CZ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31" y="2010641"/>
            <a:ext cx="3840000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10641"/>
            <a:ext cx="3762375" cy="306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209" y="4606133"/>
            <a:ext cx="4198243" cy="20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7904722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1500" dirty="0"/>
              <a:t>http://</a:t>
            </a:r>
            <a:r>
              <a:rPr lang="cs-CZ" sz="1500" dirty="0" smtClean="0"/>
              <a:t>www.aristaflag.com/nylon.html</a:t>
            </a:r>
          </a:p>
          <a:p>
            <a:r>
              <a:rPr lang="cs-CZ" sz="1500" dirty="0"/>
              <a:t>http://www.google.cz/imgres?q=polyamid&amp;hl=cs&amp;biw=1366&amp;bih=573&amp;gbv=2&amp;tbm=isch&amp;tbnid=ZCYfvHlYhemGKM:&amp;imgrefurl=http://cs.wikipedia.org/wiki/Soubor:Polyamid_texturiert.jpg&amp;docid=5CfQT-3xH1vHwM&amp;imgurl=http://</a:t>
            </a:r>
            <a:r>
              <a:rPr lang="cs-CZ" sz="1500" dirty="0" smtClean="0"/>
              <a:t>upload.wikimedia.org/wikipedia/commons/f/f4/Polyamid_texturiert.jpg&amp;w=431&amp;h=340&amp;ei=IkoHT8WoGPCL4gSl08mNCA&amp;zoom=1&amp;iact=hc&amp;vpx=836&amp;vpy=261&amp;dur=3143&amp;hovh=199&amp;hovw=253&amp;tx=109&amp;ty=119&amp;sig=117087871800149175882&amp;page=1&amp;tbnh=162&amp;tbnw=252&amp;start=0&amp;ndsp=10&amp;ved=1t:429,r:8,s:0</a:t>
            </a:r>
          </a:p>
          <a:p>
            <a:r>
              <a:rPr lang="cs-CZ" sz="1600" dirty="0" smtClean="0"/>
              <a:t>http</a:t>
            </a:r>
            <a:r>
              <a:rPr lang="cs-CZ" sz="1600" dirty="0"/>
              <a:t>://www.google.cz/imgres?q=molitan&amp;num=10&amp;hl=cs&amp;gbv=2&amp;biw=1366&amp;bih=573&amp;tbm=isch&amp;tbnid=9lQcOrnJ2wGJpM:&amp;imgrefurl=http://roj.bloguje.cz/715033-vyzrajte-na-molitan.php&amp;docid=n3pxneyjsaOy5M&amp;imgurl=http://</a:t>
            </a:r>
            <a:r>
              <a:rPr lang="cs-CZ" sz="1600" dirty="0" smtClean="0"/>
              <a:t>roj.bloguje.cz/foto/molitan.jpg&amp;w=800&amp;h=534&amp;ei=pksHT_m2LbT44QTmpOWSCA&amp;zoom=1&amp;iact=hc&amp;vpx=161&amp;vpy=147&amp;dur=4056&amp;hovh=183&amp;hovw=275&amp;tx=117&amp;ty=98&amp;sig=117087871800149175882&amp;sqi=2&amp;page=1&amp;tbnh=118&amp;tbnw=157&amp;start=0&amp;ndsp=21&amp;ved=1t:429,r:0,s:0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www.prereklamu.sk/obchod/action/productdetail/oc/423.xhtml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www.museumsmedien.de/dok/sam/objekt_slg2.php?ido=160</a:t>
            </a:r>
          </a:p>
          <a:p>
            <a:r>
              <a:rPr lang="cs-CZ" sz="1600" dirty="0"/>
              <a:t>http://www.google.cz/imgres?q=aminoplasty&amp;hl=cs&amp;gbv=2&amp;biw=1366&amp;bih=573&amp;tbm=isch&amp;tbnid=QWxUueGBwVI0BM:&amp;imgrefurl=http://pl.wikipedia.org/wiki/Aminoplasty&amp;docid=GxSqVGhaMl7qRM&amp;imgurl=http://</a:t>
            </a:r>
            <a:r>
              <a:rPr lang="cs-CZ" sz="1600" dirty="0" smtClean="0"/>
              <a:t>upload.wikimedia.org/wikipedia/commons/thumb/2/2a/Ladle_melamine_18j07.JPG/250px-Ladle_melamine_18j07.JPG&amp;w=250&amp;h=90&amp;ei=UU0HT-ClC6774QTs_MmNCA&amp;zoom=1&amp;iact=hc&amp;vpx=680&amp;vpy=403&amp;dur=2340&amp;hovh=72&amp;hovw=200&amp;tx=114&amp;ty=32&amp;sig=117087871800149175882&amp;page=2&amp;tbnh=72&amp;tbnw=200&amp;start=10&amp;ndsp=10&amp;ved=1t:429,r:7,s:10</a:t>
            </a:r>
          </a:p>
          <a:p>
            <a:endParaRPr lang="cs-CZ" sz="1600" dirty="0" smtClean="0"/>
          </a:p>
          <a:p>
            <a:r>
              <a:rPr lang="cs-CZ" sz="1600" dirty="0"/>
              <a:t>http://www.google.cz/imgres?q=polysiloxany&amp;hl=cs&amp;gbv=2&amp;biw=1366&amp;bih=573&amp;tbm=isch&amp;tbnid=482uYCcqO7xQOM:&amp;imgrefurl=http://www.rodina-finance.cz/bydleni.202/silikonove-nadobi-vyber-a-koupe.22138.html&amp;docid=y-W7BGDcRktXdM&amp;imgurl=http://</a:t>
            </a:r>
            <a:r>
              <a:rPr lang="cs-CZ" sz="1600" dirty="0" smtClean="0"/>
              <a:t>www.rodina-finance.cz/img/full/4/13505.jpg&amp;w=640&amp;h=480&amp;ei=704HT8uGMLL24QSYyqyFDA&amp;zoom=1&amp;iact=hc&amp;vpx=870&amp;vpy=247&amp;dur=8135&amp;hovh=194&amp;hovw=259&amp;tx=113&amp;ty=105&amp;sig=117087871800149175882&amp;page=3&amp;tbnh=157&amp;tbnw=204&amp;start=36&amp;ndsp=12&amp;ved=1t:429,r:10,s:36</a:t>
            </a:r>
          </a:p>
          <a:p>
            <a:r>
              <a:rPr lang="cs-CZ" sz="1600" dirty="0"/>
              <a:t>http://www.google.cz/imgres?q=fluoroplasty&amp;hl=cs&amp;gbv=2&amp;biw=1366&amp;bih=573&amp;tbm=isch&amp;tbnid=WMfUTFq7xSgSGM:&amp;imgrefurl=http://www.technicoat.cz/cz/page/181/tiskarsky.html&amp;docid=BkJb7BNIuGP3hM&amp;imgurl=http://www.technicoat.cz/_</a:t>
            </a:r>
            <a:r>
              <a:rPr lang="cs-CZ" sz="1600" dirty="0" smtClean="0"/>
              <a:t>data/files/Image/content/valce.jpg&amp;w=1132&amp;h=563&amp;ei=N1AHT9XUNI7O4QSXgdGNCA&amp;zoom=1&amp;iact=hc&amp;vpx=771&amp;vpy=152&amp;dur=2662&amp;hovh=158&amp;hovw=319&amp;tx=38&amp;ty=103&amp;sig=117087871800149175882&amp;page=2&amp;tbnh=123&amp;tbnw=248&amp;start=24&amp;ndsp=10&amp;ved=1t:429,r:3,s:24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504941100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Zajímavé 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/>
              <a:t>http://</a:t>
            </a:r>
            <a:r>
              <a:rPr lang="cs-CZ" dirty="0" smtClean="0"/>
              <a:t>www.youtube.com/watch?v=3P1nrcD3ur8</a:t>
            </a:r>
          </a:p>
          <a:p>
            <a:pPr marL="0" indent="0" algn="ctr">
              <a:buNone/>
            </a:pPr>
            <a:r>
              <a:rPr lang="cs-CZ" dirty="0" smtClean="0"/>
              <a:t>(ekologický dům)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2292" name="Picture 4" descr="C:\Users\Admin\AppData\Local\Microsoft\Windows\Temporary Internet Files\Content.IE5\WSHQMAWC\MC90044203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068960"/>
            <a:ext cx="2809082" cy="32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3495872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320</TotalTime>
  <Words>269</Words>
  <Application>Microsoft Office PowerPoint</Application>
  <PresentationFormat>Předvádění na obrazovce (4:3)</PresentationFormat>
  <Paragraphs>64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Tok</vt:lpstr>
      <vt:lpstr>Šablona 32</vt:lpstr>
      <vt:lpstr>Plasty</vt:lpstr>
      <vt:lpstr>PLASTY</vt:lpstr>
      <vt:lpstr>Prezentace aplikace PowerPoint</vt:lpstr>
      <vt:lpstr>HISTORIE</vt:lpstr>
      <vt:lpstr>HISTORIE</vt:lpstr>
      <vt:lpstr>Prezentace aplikace PowerPoint</vt:lpstr>
      <vt:lpstr>VÝHODY</vt:lpstr>
      <vt:lpstr>NEVÝHODY</vt:lpstr>
      <vt:lpstr>DĚLENÍ</vt:lpstr>
      <vt:lpstr>Dělení plastů</vt:lpstr>
      <vt:lpstr>VINYLY</vt:lpstr>
      <vt:lpstr>POLYAMIDY</vt:lpstr>
      <vt:lpstr>POLYESTERY</vt:lpstr>
      <vt:lpstr>POLYURETAN</vt:lpstr>
      <vt:lpstr>FENOPLAST</vt:lpstr>
      <vt:lpstr>MINOPLASTY</vt:lpstr>
      <vt:lpstr>POLYSILOXANY</vt:lpstr>
      <vt:lpstr>FLUOROPLASTY</vt:lpstr>
      <vt:lpstr>Zdroje:</vt:lpstr>
      <vt:lpstr>Zajímavé 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netbook</dc:creator>
  <cp:lastModifiedBy>Admin</cp:lastModifiedBy>
  <cp:revision>68</cp:revision>
  <dcterms:created xsi:type="dcterms:W3CDTF">2011-11-21T19:47:54Z</dcterms:created>
  <dcterms:modified xsi:type="dcterms:W3CDTF">2012-01-06T22:23:42Z</dcterms:modified>
</cp:coreProperties>
</file>