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80" r:id="rId3"/>
    <p:sldId id="256" r:id="rId4"/>
    <p:sldId id="257" r:id="rId5"/>
    <p:sldId id="270" r:id="rId6"/>
    <p:sldId id="271" r:id="rId7"/>
    <p:sldId id="272" r:id="rId8"/>
    <p:sldId id="273" r:id="rId9"/>
    <p:sldId id="274" r:id="rId10"/>
    <p:sldId id="258" r:id="rId11"/>
    <p:sldId id="259" r:id="rId12"/>
    <p:sldId id="260" r:id="rId13"/>
    <p:sldId id="261" r:id="rId14"/>
    <p:sldId id="275" r:id="rId15"/>
    <p:sldId id="262" r:id="rId16"/>
    <p:sldId id="276" r:id="rId17"/>
    <p:sldId id="263" r:id="rId18"/>
    <p:sldId id="264" r:id="rId19"/>
    <p:sldId id="278" r:id="rId20"/>
    <p:sldId id="277" r:id="rId21"/>
    <p:sldId id="266" r:id="rId22"/>
    <p:sldId id="267" r:id="rId23"/>
    <p:sldId id="268" r:id="rId24"/>
    <p:sldId id="269" r:id="rId25"/>
    <p:sldId id="265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A43-54CD-4EC0-8C73-9CAFEA8F8D2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4A93-8C6E-46F0-BCC9-EA0B30A10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A43-54CD-4EC0-8C73-9CAFEA8F8D2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4A93-8C6E-46F0-BCC9-EA0B30A10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A43-54CD-4EC0-8C73-9CAFEA8F8D2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4A93-8C6E-46F0-BCC9-EA0B30A10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A43-54CD-4EC0-8C73-9CAFEA8F8D2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4A93-8C6E-46F0-BCC9-EA0B30A10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A43-54CD-4EC0-8C73-9CAFEA8F8D2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4A93-8C6E-46F0-BCC9-EA0B30A10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A43-54CD-4EC0-8C73-9CAFEA8F8D2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4A93-8C6E-46F0-BCC9-EA0B30A10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A43-54CD-4EC0-8C73-9CAFEA8F8D2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4A93-8C6E-46F0-BCC9-EA0B30A10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A43-54CD-4EC0-8C73-9CAFEA8F8D2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4A93-8C6E-46F0-BCC9-EA0B30A10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A43-54CD-4EC0-8C73-9CAFEA8F8D2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D604A93-8C6E-46F0-BCC9-EA0B30A10C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A43-54CD-4EC0-8C73-9CAFEA8F8D2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4A93-8C6E-46F0-BCC9-EA0B30A10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58A43-54CD-4EC0-8C73-9CAFEA8F8D2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4A93-8C6E-46F0-BCC9-EA0B30A10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0658A43-54CD-4EC0-8C73-9CAFEA8F8D2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D604A93-8C6E-46F0-BCC9-EA0B30A10CC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_xuMwfUqJJ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cIdLALcIc14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v=3t8MeE8Ik4Y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j2bmQ4P4cM" TargetMode="External"/><Relationship Id="rId2" Type="http://schemas.openxmlformats.org/officeDocument/2006/relationships/hyperlink" Target="http://cs.wikipedia.org/wiki/Sgt._Pepper's_Lonely_Hearts_Club_Band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gt._Pepper's_Lonely_Hearts_Club_Band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nrsqf33MXA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ajCYQL8ouqw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DdI7GhZSQA" TargetMode="External"/><Relationship Id="rId2" Type="http://schemas.openxmlformats.org/officeDocument/2006/relationships/hyperlink" Target="http://www.youtube.com/watch?v=F8Wg5nwOs9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3a4RlRk_klI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oF-7VMMihA" TargetMode="External"/><Relationship Id="rId2" Type="http://schemas.openxmlformats.org/officeDocument/2006/relationships/hyperlink" Target="http://www.youtube.com/watch?v=pJhcGepfG04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gosc.pl/doc/883035.Ringo-Starr-dzis-w-Warszawie" TargetMode="External"/><Relationship Id="rId13" Type="http://schemas.openxmlformats.org/officeDocument/2006/relationships/hyperlink" Target="http://midnightpunk.wordpress.com/2012/07/05/the-beatles-abbey-road/" TargetMode="External"/><Relationship Id="rId3" Type="http://schemas.openxmlformats.org/officeDocument/2006/relationships/hyperlink" Target="http://the-gadgeteer.com/2010/11/16/just-in-time-for-christmas-the-beatles-are-in-itunes/" TargetMode="External"/><Relationship Id="rId7" Type="http://schemas.openxmlformats.org/officeDocument/2006/relationships/hyperlink" Target="http://www.musicradar.com/tuition/guitars/how-to-play-guitar-like-george-harrison-exclusive-video-lessons-423445" TargetMode="External"/><Relationship Id="rId12" Type="http://schemas.openxmlformats.org/officeDocument/2006/relationships/hyperlink" Target="http://www.beatles-komplet.cz/fotoalbum/koncerty/30_-ledna-1969---koncert-na-strese---londyn/roof01.jpg.html" TargetMode="External"/><Relationship Id="rId2" Type="http://schemas.openxmlformats.org/officeDocument/2006/relationships/hyperlink" Target="http://www.karaoketexty.cz/fotky/the-beatles-124/21947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ustinwritesmusic.com/2012/11/riding-the-roller-coaster-with-paul-mccartney-in-houston/" TargetMode="External"/><Relationship Id="rId11" Type="http://schemas.openxmlformats.org/officeDocument/2006/relationships/hyperlink" Target="http://www.noego.cz/noego-music/265-the-beatles-sometimes-you-just-had-to-shake-out-the-jams" TargetMode="External"/><Relationship Id="rId5" Type="http://schemas.openxmlformats.org/officeDocument/2006/relationships/hyperlink" Target="http://www.motivationalmemo.com/11-must-read-life-lessons-from-john-lennon/" TargetMode="External"/><Relationship Id="rId10" Type="http://schemas.openxmlformats.org/officeDocument/2006/relationships/hyperlink" Target="http://www.thebeatles.com/" TargetMode="External"/><Relationship Id="rId4" Type="http://schemas.openxmlformats.org/officeDocument/2006/relationships/hyperlink" Target="http://rock-star-picture.blogspot.cz/2012/08/the-beatles.html" TargetMode="External"/><Relationship Id="rId9" Type="http://schemas.openxmlformats.org/officeDocument/2006/relationships/hyperlink" Target="http://www.fem.com/stars/gallery/gallery-bizarre-filmtitel-die-schlimmsten-filmtitel-3225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 </a:t>
            </a:r>
            <a:r>
              <a:rPr lang="cs-CZ" dirty="0" smtClean="0"/>
              <a:t>19/13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Beatles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43733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cs-CZ" sz="2800" b="1" u="sng" dirty="0"/>
              <a:t>ANOTACE</a:t>
            </a:r>
          </a:p>
          <a:p>
            <a:pPr>
              <a:lnSpc>
                <a:spcPct val="100000"/>
              </a:lnSpc>
            </a:pPr>
            <a:r>
              <a:rPr lang="cs-CZ" sz="2800" b="1" dirty="0" err="1"/>
              <a:t>Škola</a:t>
            </a:r>
            <a:r>
              <a:rPr lang="cs-CZ" sz="2800" dirty="0" err="1"/>
              <a:t>:Základní</a:t>
            </a:r>
            <a:r>
              <a:rPr lang="cs-CZ" sz="2800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Vypracoval: </a:t>
            </a:r>
            <a:r>
              <a:rPr lang="cs-CZ" sz="2800" dirty="0"/>
              <a:t>Mgr. Bc. </a:t>
            </a:r>
            <a:r>
              <a:rPr lang="cs-CZ" sz="2800" dirty="0" err="1"/>
              <a:t>BcA</a:t>
            </a:r>
            <a:r>
              <a:rPr lang="cs-CZ" sz="2800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Období vzniku materiálu: </a:t>
            </a:r>
            <a:r>
              <a:rPr lang="cs-CZ" sz="2800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Číslo materiálu:</a:t>
            </a:r>
            <a:r>
              <a:rPr lang="cs-CZ" sz="2800" dirty="0"/>
              <a:t> VY 32 </a:t>
            </a:r>
            <a:r>
              <a:rPr lang="cs-CZ" sz="2800" dirty="0" smtClean="0"/>
              <a:t>INOVACE 19/13</a:t>
            </a:r>
            <a:endParaRPr lang="cs-CZ" sz="2800" dirty="0"/>
          </a:p>
          <a:p>
            <a:pPr>
              <a:lnSpc>
                <a:spcPct val="100000"/>
              </a:lnSpc>
            </a:pPr>
            <a:r>
              <a:rPr lang="cs-CZ" sz="2800" b="1" dirty="0"/>
              <a:t>Vzdělávací oblast:</a:t>
            </a:r>
            <a:r>
              <a:rPr lang="cs-CZ" sz="2800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Předmět: </a:t>
            </a:r>
            <a:r>
              <a:rPr lang="cs-CZ" sz="2800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Ročník: </a:t>
            </a:r>
            <a:r>
              <a:rPr lang="cs-CZ" sz="2800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Klíčová slova: </a:t>
            </a:r>
            <a:r>
              <a:rPr lang="cs-CZ" sz="2800" dirty="0" smtClean="0"/>
              <a:t>Beatles – složení kapely – alba – písně – curriculum vitae</a:t>
            </a:r>
            <a:endParaRPr lang="cs-CZ" sz="2800" dirty="0"/>
          </a:p>
          <a:p>
            <a:pPr>
              <a:lnSpc>
                <a:spcPct val="100000"/>
              </a:lnSpc>
            </a:pPr>
            <a:r>
              <a:rPr lang="cs-CZ" sz="2800" b="1" dirty="0"/>
              <a:t>Předpokládané cíle vedoucí ke klíčovým kompetencím: </a:t>
            </a:r>
            <a:r>
              <a:rPr lang="cs-CZ" sz="2800" dirty="0"/>
              <a:t>charakterizuje </a:t>
            </a:r>
            <a:r>
              <a:rPr lang="cs-CZ" sz="2800" dirty="0" smtClean="0"/>
              <a:t>hudební styl a vývoj kapely Beatles, </a:t>
            </a:r>
            <a:r>
              <a:rPr lang="cs-CZ" sz="2800" dirty="0"/>
              <a:t>zařazuje  poznatky do širších souvislostí 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Použité výukové metody: </a:t>
            </a:r>
            <a:r>
              <a:rPr lang="cs-CZ" sz="2800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Předpokládané pomůcky: </a:t>
            </a:r>
            <a:r>
              <a:rPr lang="cs-CZ" sz="2800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Popis prezentace materiálu: </a:t>
            </a:r>
            <a:r>
              <a:rPr lang="cs-CZ" sz="2800" dirty="0"/>
              <a:t>Prezentace </a:t>
            </a:r>
            <a:r>
              <a:rPr lang="cs-CZ" sz="2800" dirty="0" err="1"/>
              <a:t>Power</a:t>
            </a:r>
            <a:r>
              <a:rPr lang="cs-CZ" sz="2800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Způsob hodnocení: </a:t>
            </a:r>
            <a:r>
              <a:rPr lang="cs-CZ" sz="2800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Bibliografie:</a:t>
            </a:r>
            <a:r>
              <a:rPr lang="cs-CZ" sz="2800" dirty="0"/>
              <a:t> </a:t>
            </a:r>
          </a:p>
          <a:p>
            <a:pPr>
              <a:lnSpc>
                <a:spcPct val="100000"/>
              </a:lnSpc>
            </a:pPr>
            <a:endParaRPr lang="cs-CZ" sz="2800" dirty="0"/>
          </a:p>
          <a:p>
            <a:pPr>
              <a:lnSpc>
                <a:spcPct val="100000"/>
              </a:lnSpc>
            </a:pP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5538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484784"/>
            <a:ext cx="7851648" cy="1828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D:\Moje DUMy\Dejiny popularni hudby\obrázky\the-beatles-on-itunes.jpg"/>
          <p:cNvPicPr>
            <a:picLocks noChangeAspect="1" noChangeArrowheads="1"/>
          </p:cNvPicPr>
          <p:nvPr/>
        </p:nvPicPr>
        <p:blipFill>
          <a:blip r:embed="rId2" cstate="print"/>
          <a:srcRect l="1051"/>
          <a:stretch>
            <a:fillRect/>
          </a:stretch>
        </p:blipFill>
        <p:spPr bwMode="auto">
          <a:xfrm>
            <a:off x="1187624" y="1772816"/>
            <a:ext cx="6779005" cy="42484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940421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Anglická rock‘n‘</a:t>
            </a:r>
            <a:r>
              <a:rPr lang="cs-CZ" sz="2800" dirty="0" err="1" smtClean="0"/>
              <a:t>rollová</a:t>
            </a:r>
            <a:r>
              <a:rPr lang="cs-CZ" sz="2800" dirty="0" smtClean="0"/>
              <a:t> skupina z Liverpoolu</a:t>
            </a:r>
          </a:p>
          <a:p>
            <a:r>
              <a:rPr lang="cs-CZ" sz="2800" dirty="0"/>
              <a:t>Jejími členy </a:t>
            </a:r>
            <a:r>
              <a:rPr lang="cs-CZ" sz="2800" dirty="0" smtClean="0"/>
              <a:t>byli: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b="1" dirty="0" smtClean="0"/>
              <a:t>John Lennon</a:t>
            </a:r>
            <a:r>
              <a:rPr lang="cs-CZ" sz="2800" dirty="0"/>
              <a:t> (zpěv, doprovodná kytara), </a:t>
            </a: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Paul </a:t>
            </a:r>
            <a:r>
              <a:rPr lang="cs-CZ" sz="2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McCartney</a:t>
            </a:r>
            <a:r>
              <a:rPr lang="cs-CZ" sz="2800" dirty="0"/>
              <a:t> (zpěv, basová kytara), </a:t>
            </a:r>
            <a:r>
              <a:rPr lang="cs-CZ" sz="2800" dirty="0" smtClean="0"/>
              <a:t>	</a:t>
            </a:r>
            <a:r>
              <a:rPr lang="cs-CZ" sz="2800" b="1" dirty="0" smtClean="0"/>
              <a:t>George Harrison</a:t>
            </a:r>
            <a:r>
              <a:rPr lang="cs-CZ" sz="2800" dirty="0"/>
              <a:t> (sólová kytara, zpěv) a </a:t>
            </a:r>
            <a:r>
              <a:rPr lang="cs-CZ" sz="2800" dirty="0" smtClean="0"/>
              <a:t>	</a:t>
            </a:r>
            <a:r>
              <a:rPr lang="cs-CZ" sz="2800" b="1" dirty="0" err="1" smtClean="0"/>
              <a:t>Ringo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Starr</a:t>
            </a:r>
            <a:r>
              <a:rPr lang="cs-CZ" sz="2800" dirty="0"/>
              <a:t> (bicí, příležitostně zpěv)</a:t>
            </a:r>
          </a:p>
        </p:txBody>
      </p:sp>
    </p:spTree>
    <p:extLst>
      <p:ext uri="{BB962C8B-B14F-4D97-AF65-F5344CB8AC3E}">
        <p14:creationId xmlns:p14="http://schemas.microsoft.com/office/powerpoint/2010/main" xmlns="" val="3720688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D:\Moje DUMy\Dejiny popularni hudby\obrázky\the-beatles-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8229600" cy="4635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John Lennon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D:\Moje DUMy\Dejiny popularni hudby\obrázky\john-lenn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988840"/>
            <a:ext cx="5461000" cy="4267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Paul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McCartney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D:\Moje DUMy\Dejiny popularni hudby\obrázky\_paul-mccartney_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9078" y="1916832"/>
            <a:ext cx="6233528" cy="4176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George</a:t>
            </a:r>
            <a:r>
              <a:rPr lang="cs-CZ" b="1" dirty="0" smtClean="0"/>
              <a:t> Harrison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D:\Moje DUMy\Dejiny popularni hudby\obrázky\george-harris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916832"/>
            <a:ext cx="5855064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Ringo</a:t>
            </a:r>
            <a:r>
              <a:rPr lang="cs-CZ" b="1" dirty="0" smtClean="0"/>
              <a:t> </a:t>
            </a:r>
            <a:r>
              <a:rPr lang="cs-CZ" b="1" dirty="0" err="1" smtClean="0"/>
              <a:t>Starr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D:\Moje DUMy\Dejiny popularni hudby\obrázky\Ringo Star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817563"/>
            <a:ext cx="5832648" cy="47077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34864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Autofit/>
          </a:bodyPr>
          <a:lstStyle/>
          <a:p>
            <a:r>
              <a:rPr lang="cs-CZ" sz="3200" dirty="0" smtClean="0"/>
              <a:t>Její výjimečnost tvoří mnohdy dvě neslučitelné složky: neuvěřitelná komerční úspěšnost a zároveň uznání hudebních </a:t>
            </a:r>
            <a:r>
              <a:rPr lang="cs-CZ" sz="3200" dirty="0" smtClean="0"/>
              <a:t>kritiků.</a:t>
            </a:r>
            <a:endParaRPr lang="cs-CZ" sz="3200" dirty="0" smtClean="0"/>
          </a:p>
          <a:p>
            <a:r>
              <a:rPr lang="cs-CZ" sz="3200" dirty="0"/>
              <a:t>N</a:t>
            </a:r>
            <a:r>
              <a:rPr lang="cs-CZ" sz="3200" dirty="0" smtClean="0"/>
              <a:t>ejvíce </a:t>
            </a:r>
            <a:r>
              <a:rPr lang="cs-CZ" sz="3200" dirty="0" smtClean="0"/>
              <a:t>prodávaná kapela </a:t>
            </a:r>
            <a:r>
              <a:rPr lang="cs-CZ" sz="3200" dirty="0"/>
              <a:t>v historii, nejprodávanějším hudebním uskupením </a:t>
            </a:r>
            <a:r>
              <a:rPr lang="cs-CZ" sz="3200" dirty="0" smtClean="0"/>
              <a:t>    v </a:t>
            </a:r>
            <a:r>
              <a:rPr lang="cs-CZ" sz="3200" dirty="0"/>
              <a:t>historii Spojených států </a:t>
            </a:r>
            <a:r>
              <a:rPr lang="cs-CZ" sz="3200" dirty="0" smtClean="0"/>
              <a:t>amerických.</a:t>
            </a:r>
            <a:endParaRPr lang="cs-CZ" sz="3200" dirty="0" smtClean="0"/>
          </a:p>
          <a:p>
            <a:r>
              <a:rPr lang="cs-CZ" sz="3200" dirty="0"/>
              <a:t>Svým oblečením, styly a výroky určovali trendy své </a:t>
            </a:r>
            <a:r>
              <a:rPr lang="cs-CZ" sz="3200" dirty="0" smtClean="0"/>
              <a:t>doby.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134498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kapely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Beatles se do podoby, pod kterou je známe dodnes formovali od roku </a:t>
            </a:r>
            <a:r>
              <a:rPr lang="cs-CZ" sz="2800" dirty="0" smtClean="0"/>
              <a:t>1957. </a:t>
            </a:r>
            <a:endParaRPr lang="cs-CZ" sz="2800" dirty="0" smtClean="0"/>
          </a:p>
          <a:p>
            <a:r>
              <a:rPr lang="cs-CZ" sz="2800" dirty="0" smtClean="0"/>
              <a:t>Vystřídali několik názvů, složení i styl kapely se různě </a:t>
            </a:r>
            <a:r>
              <a:rPr lang="cs-CZ" sz="2800" dirty="0" smtClean="0"/>
              <a:t>měnil.</a:t>
            </a:r>
            <a:endParaRPr lang="cs-CZ" sz="2800" dirty="0" smtClean="0"/>
          </a:p>
          <a:p>
            <a:r>
              <a:rPr lang="cs-CZ" sz="2800" dirty="0" smtClean="0"/>
              <a:t>V roce 1962 se uskupení ustálilo a ještě téhož roku vydávají Beatles u společnosti EMI single </a:t>
            </a:r>
            <a:r>
              <a:rPr lang="cs-CZ" sz="2800" b="1" dirty="0" smtClean="0">
                <a:solidFill>
                  <a:schemeClr val="tx2"/>
                </a:solidFill>
              </a:rPr>
              <a:t>Love </a:t>
            </a:r>
            <a:r>
              <a:rPr lang="cs-CZ" sz="2800" b="1" dirty="0" err="1" smtClean="0">
                <a:solidFill>
                  <a:schemeClr val="tx2"/>
                </a:solidFill>
              </a:rPr>
              <a:t>me</a:t>
            </a:r>
            <a:r>
              <a:rPr lang="cs-CZ" sz="2800" b="1" dirty="0" smtClean="0">
                <a:solidFill>
                  <a:schemeClr val="tx2"/>
                </a:solidFill>
              </a:rPr>
              <a:t> do</a:t>
            </a:r>
            <a:r>
              <a:rPr lang="cs-CZ" sz="2800" dirty="0" smtClean="0"/>
              <a:t>, který se dostal na 17. místo nejprodávanějších </a:t>
            </a:r>
            <a:r>
              <a:rPr lang="cs-CZ" sz="2800" dirty="0" smtClean="0"/>
              <a:t>desek. </a:t>
            </a:r>
            <a:r>
              <a:rPr lang="cs-CZ" dirty="0" smtClean="0">
                <a:hlinkClick r:id="rId2"/>
              </a:rPr>
              <a:t>http://www.youtube.com/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?v=_</a:t>
            </a:r>
            <a:r>
              <a:rPr lang="cs-CZ" dirty="0" err="1" smtClean="0">
                <a:hlinkClick r:id="rId2"/>
              </a:rPr>
              <a:t>xuMwfUqJJM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935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R. 1963 vydávají první album (</a:t>
            </a:r>
            <a:r>
              <a:rPr lang="cs-CZ" dirty="0" err="1" smtClean="0"/>
              <a:t>Please</a:t>
            </a:r>
            <a:r>
              <a:rPr lang="cs-CZ" dirty="0" smtClean="0"/>
              <a:t> </a:t>
            </a:r>
            <a:r>
              <a:rPr lang="cs-CZ" dirty="0" err="1" smtClean="0"/>
              <a:t>Please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), které spustilo tzv. „</a:t>
            </a:r>
            <a:r>
              <a:rPr lang="cs-CZ" dirty="0" err="1" smtClean="0"/>
              <a:t>beatlesmánii</a:t>
            </a:r>
            <a:r>
              <a:rPr lang="cs-CZ" dirty="0" smtClean="0"/>
              <a:t>“ v </a:t>
            </a:r>
            <a:r>
              <a:rPr lang="cs-CZ" dirty="0" smtClean="0"/>
              <a:t>Británii.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Začínají koncertovat po celé Evropě (v letech 1963/64 absolvovali více než 200 koncertů</a:t>
            </a:r>
            <a:r>
              <a:rPr lang="cs-CZ" dirty="0" smtClean="0"/>
              <a:t>).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roce 1964 následoval velmi úspěšné turné po USA, kde také natočili první film </a:t>
            </a:r>
            <a:r>
              <a:rPr lang="cs-CZ" dirty="0" err="1" smtClean="0"/>
              <a:t>The</a:t>
            </a:r>
            <a:r>
              <a:rPr lang="cs-CZ" dirty="0" smtClean="0"/>
              <a:t> Hard </a:t>
            </a:r>
            <a:r>
              <a:rPr lang="cs-CZ" dirty="0" err="1" smtClean="0"/>
              <a:t>Day</a:t>
            </a:r>
            <a:r>
              <a:rPr lang="cs-CZ" dirty="0" smtClean="0"/>
              <a:t>‘s </a:t>
            </a:r>
            <a:r>
              <a:rPr lang="cs-CZ" dirty="0" err="1" smtClean="0"/>
              <a:t>Night</a:t>
            </a:r>
            <a:r>
              <a:rPr lang="cs-CZ" dirty="0" smtClean="0"/>
              <a:t>        a stejnojmenné </a:t>
            </a:r>
            <a:r>
              <a:rPr lang="cs-CZ" dirty="0" smtClean="0"/>
              <a:t>album.</a:t>
            </a:r>
          </a:p>
          <a:p>
            <a:r>
              <a:rPr lang="cs-CZ" dirty="0" smtClean="0"/>
              <a:t>(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?v=cIdLALcIc14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4041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061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3891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R. 1965 jsou Beatles vyznamenáni Řádem britského impéria a natáčejí další film </a:t>
            </a:r>
            <a:r>
              <a:rPr lang="cs-CZ" sz="2800" dirty="0" err="1" smtClean="0"/>
              <a:t>Help</a:t>
            </a:r>
            <a:r>
              <a:rPr lang="cs-CZ" sz="2800" dirty="0" smtClean="0"/>
              <a:t>! </a:t>
            </a:r>
            <a:r>
              <a:rPr lang="cs-CZ" sz="2400" dirty="0" smtClean="0">
                <a:hlinkClick r:id="rId2"/>
              </a:rPr>
              <a:t>http://www.youtube.com/watch?v=3t8MeE8Ik4Y</a:t>
            </a: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7170" name="Picture 2" descr="D:\Moje DUMy\Dejiny popularni hudby\obrázky\7-help-beatles-fil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060848"/>
            <a:ext cx="4394076" cy="45393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2053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V roce 1966 při jednom rozhovoru John Lennon prohlásil, že Beatles jsou slavnější než Ježíš Kristus, což vyvolalo velkou vlnu odporu proti nim. Některé stanice je dokonce přestaly </a:t>
            </a:r>
            <a:r>
              <a:rPr lang="cs-CZ" sz="3200" dirty="0" smtClean="0"/>
              <a:t>vysílat.</a:t>
            </a:r>
            <a:endParaRPr lang="cs-CZ" sz="3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2046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89120"/>
          </a:xfrm>
        </p:spPr>
        <p:txBody>
          <a:bodyPr/>
          <a:lstStyle/>
          <a:p>
            <a:r>
              <a:rPr lang="cs-CZ" sz="3200" dirty="0" smtClean="0"/>
              <a:t>V témže roce přestávají Beatles koncertovat, ale paradoxně vychází podle mnohých kritiků album </a:t>
            </a:r>
            <a:r>
              <a:rPr lang="en-US" sz="3200" dirty="0"/>
              <a:t> </a:t>
            </a:r>
            <a:r>
              <a:rPr lang="en-US" i="1" dirty="0" smtClean="0">
                <a:hlinkClick r:id="rId2" tooltip="Sgt. Pepper's Lonely Hearts Club Band"/>
              </a:rPr>
              <a:t>Sgt</a:t>
            </a:r>
            <a:r>
              <a:rPr lang="en-US" i="1" dirty="0">
                <a:hlinkClick r:id="rId2" tooltip="Sgt. Pepper's Lonely Hearts Club Band"/>
              </a:rPr>
              <a:t>. Pepper's Lonely Hearts Club </a:t>
            </a:r>
            <a:r>
              <a:rPr lang="en-US" i="1" dirty="0" smtClean="0">
                <a:hlinkClick r:id="rId2" tooltip="Sgt. Pepper's Lonely Hearts Club Band"/>
              </a:rPr>
              <a:t>Band</a:t>
            </a:r>
            <a:r>
              <a:rPr lang="cs-CZ" i="1" dirty="0" smtClean="0"/>
              <a:t>, </a:t>
            </a:r>
            <a:r>
              <a:rPr lang="cs-CZ" sz="3200" i="1" dirty="0" smtClean="0"/>
              <a:t>které je považováno za nejlepší rockové album všech dob. </a:t>
            </a:r>
            <a:r>
              <a:rPr lang="cs-CZ" i="1" dirty="0" smtClean="0">
                <a:hlinkClick r:id="rId3"/>
              </a:rPr>
              <a:t>http://www.</a:t>
            </a:r>
            <a:r>
              <a:rPr lang="cs-CZ" i="1" dirty="0" err="1" smtClean="0">
                <a:hlinkClick r:id="rId3"/>
              </a:rPr>
              <a:t>youtube.com</a:t>
            </a:r>
            <a:r>
              <a:rPr lang="cs-CZ" i="1" dirty="0" smtClean="0">
                <a:hlinkClick r:id="rId3"/>
              </a:rPr>
              <a:t>/</a:t>
            </a:r>
            <a:r>
              <a:rPr lang="cs-CZ" i="1" dirty="0" err="1" smtClean="0">
                <a:hlinkClick r:id="rId3"/>
              </a:rPr>
              <a:t>watch</a:t>
            </a:r>
            <a:r>
              <a:rPr lang="cs-CZ" i="1" dirty="0" smtClean="0">
                <a:hlinkClick r:id="rId3"/>
              </a:rPr>
              <a:t>?v=Xj2bmQ4P4cM</a:t>
            </a:r>
            <a:endParaRPr lang="cs-CZ" i="1" dirty="0" smtClean="0"/>
          </a:p>
          <a:p>
            <a:endParaRPr lang="cs-CZ" i="1" dirty="0" smtClean="0"/>
          </a:p>
          <a:p>
            <a:endParaRPr lang="cs-CZ" i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432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Autofit/>
          </a:bodyPr>
          <a:lstStyle/>
          <a:p>
            <a:r>
              <a:rPr lang="en-US" sz="4000" i="1" dirty="0" smtClean="0">
                <a:solidFill>
                  <a:schemeClr val="accent1">
                    <a:lumMod val="75000"/>
                  </a:schemeClr>
                </a:solidFill>
                <a:hlinkClick r:id="rId2" tooltip="Sgt. Pepper's Lonely Hearts Club Band"/>
              </a:rPr>
              <a:t>Sgt. Pepper's Lonely Hearts Club Band</a:t>
            </a:r>
            <a:endParaRPr lang="cs-CZ" sz="40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D:\Moje DUMy\Dejiny popularni hudby\obrázky\Sgt. Pepper's Lonely Hearts Club Ban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1772816"/>
            <a:ext cx="4490765" cy="45159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V roce 1967 točí </a:t>
            </a:r>
            <a:r>
              <a:rPr lang="cs-CZ" sz="3200" dirty="0" smtClean="0"/>
              <a:t>B</a:t>
            </a:r>
            <a:r>
              <a:rPr lang="cs-CZ" sz="3200" dirty="0" smtClean="0"/>
              <a:t>eatles </a:t>
            </a:r>
            <a:r>
              <a:rPr lang="cs-CZ" sz="3200" dirty="0" smtClean="0"/>
              <a:t>další film </a:t>
            </a:r>
            <a:r>
              <a:rPr lang="cs-CZ" sz="3200" dirty="0" err="1" smtClean="0"/>
              <a:t>Magical</a:t>
            </a:r>
            <a:r>
              <a:rPr lang="cs-CZ" sz="3200" dirty="0" smtClean="0"/>
              <a:t> </a:t>
            </a:r>
            <a:r>
              <a:rPr lang="cs-CZ" sz="3200" dirty="0" err="1" smtClean="0"/>
              <a:t>Mystery</a:t>
            </a:r>
            <a:r>
              <a:rPr lang="cs-CZ" sz="3200" dirty="0" smtClean="0"/>
              <a:t> Tour i stejnojmenné hudební album poznamenané prožitky po požití halucinogenních </a:t>
            </a:r>
            <a:r>
              <a:rPr lang="cs-CZ" sz="3200" dirty="0" smtClean="0"/>
              <a:t>látek.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?v=Hnrsqf33MXA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3200" dirty="0" smtClean="0"/>
              <a:t>Začínají vznikat vážné neshody mezi jednotlivými členy </a:t>
            </a:r>
            <a:r>
              <a:rPr lang="cs-CZ" sz="3200" dirty="0" smtClean="0"/>
              <a:t>kapely.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3627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Rok 1969 vede k definitivnímu zániku </a:t>
            </a:r>
            <a:r>
              <a:rPr lang="cs-CZ" sz="2800" dirty="0" smtClean="0"/>
              <a:t>kapely.</a:t>
            </a:r>
            <a:endParaRPr lang="cs-CZ" sz="2800" dirty="0" smtClean="0"/>
          </a:p>
          <a:p>
            <a:r>
              <a:rPr lang="cs-CZ" sz="2800" dirty="0" smtClean="0"/>
              <a:t>John Lennon se začíná zabývat </a:t>
            </a:r>
            <a:r>
              <a:rPr lang="cs-CZ" sz="2800" dirty="0" err="1" smtClean="0"/>
              <a:t>mimobeatlesovkými</a:t>
            </a:r>
            <a:r>
              <a:rPr lang="cs-CZ" sz="2800" dirty="0" smtClean="0"/>
              <a:t> projekty, mezi jednotlivými členy jsou velké </a:t>
            </a:r>
            <a:r>
              <a:rPr lang="cs-CZ" sz="2800" dirty="0" smtClean="0"/>
              <a:t>rozpory.</a:t>
            </a:r>
            <a:endParaRPr lang="cs-CZ" sz="2800" dirty="0" smtClean="0"/>
          </a:p>
          <a:p>
            <a:r>
              <a:rPr lang="cs-CZ" sz="2800" dirty="0" smtClean="0"/>
              <a:t>Tohoto roku natáčejí svůj poslední film i desku 	</a:t>
            </a:r>
            <a:r>
              <a:rPr lang="cs-CZ" sz="2800" b="1" dirty="0" smtClean="0">
                <a:solidFill>
                  <a:schemeClr val="tx2"/>
                </a:solidFill>
              </a:rPr>
              <a:t>Let </a:t>
            </a:r>
            <a:r>
              <a:rPr lang="cs-CZ" sz="2800" b="1" dirty="0" err="1" smtClean="0">
                <a:solidFill>
                  <a:schemeClr val="tx2"/>
                </a:solidFill>
              </a:rPr>
              <a:t>it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be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dirty="0" smtClean="0">
                <a:hlinkClick r:id="rId2"/>
              </a:rPr>
              <a:t>http://www.youtube.com/watch?v=ajCYQL8ouqw</a:t>
            </a:r>
            <a:r>
              <a:rPr lang="cs-CZ" dirty="0" smtClean="0"/>
              <a:t> a 	</a:t>
            </a:r>
            <a:r>
              <a:rPr lang="cs-CZ" sz="2800" b="1" dirty="0" err="1" smtClean="0">
                <a:solidFill>
                  <a:schemeClr val="tx2"/>
                </a:solidFill>
              </a:rPr>
              <a:t>Abbey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Road</a:t>
            </a:r>
            <a:endParaRPr lang="cs-CZ" b="1" dirty="0" smtClean="0">
              <a:solidFill>
                <a:schemeClr val="tx2"/>
              </a:solidFill>
            </a:endParaRPr>
          </a:p>
          <a:p>
            <a:r>
              <a:rPr lang="cs-CZ" sz="2800" dirty="0" smtClean="0"/>
              <a:t>Veřejně spolu naposledy účinkují na střeše svého nahrávacího studia 30. ledna </a:t>
            </a:r>
            <a:r>
              <a:rPr lang="cs-CZ" sz="2800" dirty="0" smtClean="0"/>
              <a:t>1969.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8712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err="1" smtClean="0"/>
              <a:t>Abbey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Road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 descr="D:\Moje DUMy\Dejiny popularni hudby\obrázky\Abbey Ro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844824"/>
            <a:ext cx="4824536" cy="4750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D:\Moje DUMy\Dejiny popularni hudby\obrázky\naStre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3" y="692696"/>
            <a:ext cx="7590843" cy="55446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 rozpadu se všichni členové vydávají na sólovou </a:t>
            </a:r>
            <a:r>
              <a:rPr lang="cs-CZ" sz="2800" dirty="0" smtClean="0"/>
              <a:t>dráhu.</a:t>
            </a:r>
            <a:endParaRPr lang="cs-CZ" sz="2800" dirty="0"/>
          </a:p>
        </p:txBody>
      </p:sp>
      <p:pic>
        <p:nvPicPr>
          <p:cNvPr id="9218" name="Picture 2" descr="D:\Moje DUMy\Dejiny popularni hudby\obrázky\beatles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564904"/>
            <a:ext cx="3810000" cy="381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84827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Zvuk Beatles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Beatles se snažili na každém svém albu vytvářet lepší a propracovanější zvuk </a:t>
            </a:r>
            <a:r>
              <a:rPr lang="cs-CZ" sz="2800" dirty="0" smtClean="0"/>
              <a:t>kapely.</a:t>
            </a:r>
            <a:endParaRPr lang="cs-CZ" sz="2800" dirty="0" smtClean="0"/>
          </a:p>
          <a:p>
            <a:r>
              <a:rPr lang="cs-CZ" sz="2800" dirty="0" smtClean="0"/>
              <a:t>Pomáhali jim v tom zvukoví technici ve studiu přidáváním různých efektů, </a:t>
            </a:r>
            <a:r>
              <a:rPr lang="cs-CZ" sz="2800" dirty="0" smtClean="0"/>
              <a:t>netradičním </a:t>
            </a:r>
            <a:r>
              <a:rPr lang="cs-CZ" sz="2800" dirty="0" smtClean="0"/>
              <a:t>postavením mikrofonů, zajímavou mixáží atp.</a:t>
            </a:r>
          </a:p>
          <a:p>
            <a:r>
              <a:rPr lang="cs-CZ" sz="2800" dirty="0" smtClean="0"/>
              <a:t>Svá alba se snažili ozvláštnit i nástroji, které pro rockovou hudbu nebyly typické: smyčcové kvarteto, dechové nástroje, indické </a:t>
            </a:r>
            <a:r>
              <a:rPr lang="cs-CZ" sz="2800" dirty="0" smtClean="0"/>
              <a:t>nástroje.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8940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Největší hity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Let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(viz výše)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Yesterday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?v=F8Wg5nwOs9E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Hey</a:t>
            </a:r>
            <a:r>
              <a:rPr lang="cs-CZ" dirty="0" smtClean="0"/>
              <a:t> </a:t>
            </a:r>
            <a:r>
              <a:rPr lang="cs-CZ" dirty="0" err="1" smtClean="0"/>
              <a:t>Jude</a:t>
            </a:r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?v=eDdI7GhZSQA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Michelle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?v=3a4RlRk_</a:t>
            </a:r>
            <a:r>
              <a:rPr lang="cs-CZ" dirty="0" err="1" smtClean="0">
                <a:hlinkClick r:id="rId4"/>
              </a:rPr>
              <a:t>klI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3193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Obladi</a:t>
            </a:r>
            <a:r>
              <a:rPr lang="cs-CZ" dirty="0" smtClean="0"/>
              <a:t> </a:t>
            </a:r>
            <a:r>
              <a:rPr lang="cs-CZ" dirty="0" err="1" smtClean="0"/>
              <a:t>Obladi</a:t>
            </a:r>
            <a:r>
              <a:rPr lang="cs-CZ" dirty="0" smtClean="0"/>
              <a:t> (</a:t>
            </a:r>
            <a:r>
              <a:rPr lang="cs-CZ" dirty="0" smtClean="0">
                <a:hlinkClick r:id="rId2"/>
              </a:rPr>
              <a:t>http://www.youtube.com/</a:t>
            </a:r>
            <a:r>
              <a:rPr lang="cs-CZ" dirty="0" err="1" smtClean="0">
                <a:hlinkClick r:id="rId2"/>
              </a:rPr>
              <a:t>watch?v</a:t>
            </a:r>
            <a:r>
              <a:rPr lang="cs-CZ" dirty="0" smtClean="0">
                <a:hlinkClick r:id="rId2"/>
              </a:rPr>
              <a:t>=pJhcGepfG04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loves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(</a:t>
            </a:r>
            <a:r>
              <a:rPr lang="cs-CZ" dirty="0" smtClean="0">
                <a:hlinkClick r:id="rId3"/>
              </a:rPr>
              <a:t>http://www.youtube.com/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?v=QoF-7VMMihA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3220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Internetové zdroje: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karaoketexty.cz</a:t>
            </a:r>
            <a:r>
              <a:rPr lang="cs-CZ" u="sng" dirty="0" smtClean="0">
                <a:hlinkClick r:id="rId2"/>
              </a:rPr>
              <a:t>/fotky/</a:t>
            </a:r>
            <a:r>
              <a:rPr lang="cs-CZ" u="sng" dirty="0" err="1" smtClean="0">
                <a:hlinkClick r:id="rId2"/>
              </a:rPr>
              <a:t>the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beatles</a:t>
            </a:r>
            <a:r>
              <a:rPr lang="cs-CZ" u="sng" dirty="0" smtClean="0">
                <a:hlinkClick r:id="rId2"/>
              </a:rPr>
              <a:t>-124/219479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http://the-gadgeteer.com/2010/11/16/just-in-time-for-christmas-the-beatles-are-in-itunes/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http://rock-star-</a:t>
            </a:r>
            <a:r>
              <a:rPr lang="cs-CZ" u="sng" dirty="0" err="1" smtClean="0">
                <a:hlinkClick r:id="rId4"/>
              </a:rPr>
              <a:t>picture.blogspot.cz</a:t>
            </a:r>
            <a:r>
              <a:rPr lang="cs-CZ" u="sng" dirty="0" smtClean="0">
                <a:hlinkClick r:id="rId4"/>
              </a:rPr>
              <a:t>/2012/08/</a:t>
            </a:r>
            <a:r>
              <a:rPr lang="cs-CZ" u="sng" dirty="0" err="1" smtClean="0">
                <a:hlinkClick r:id="rId4"/>
              </a:rPr>
              <a:t>the</a:t>
            </a:r>
            <a:r>
              <a:rPr lang="cs-CZ" u="sng" dirty="0" smtClean="0">
                <a:hlinkClick r:id="rId4"/>
              </a:rPr>
              <a:t>-</a:t>
            </a:r>
            <a:r>
              <a:rPr lang="cs-CZ" u="sng" dirty="0" err="1" smtClean="0">
                <a:hlinkClick r:id="rId4"/>
              </a:rPr>
              <a:t>beatles.html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motivationalmemo.com</a:t>
            </a:r>
            <a:r>
              <a:rPr lang="cs-CZ" u="sng" dirty="0" smtClean="0">
                <a:hlinkClick r:id="rId5"/>
              </a:rPr>
              <a:t>/11-</a:t>
            </a:r>
            <a:r>
              <a:rPr lang="cs-CZ" u="sng" dirty="0" err="1" smtClean="0">
                <a:hlinkClick r:id="rId5"/>
              </a:rPr>
              <a:t>must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read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life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lessons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from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john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lennon</a:t>
            </a:r>
            <a:r>
              <a:rPr lang="cs-CZ" u="sng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austinwritesmusic.com</a:t>
            </a:r>
            <a:r>
              <a:rPr lang="cs-CZ" u="sng" dirty="0" smtClean="0">
                <a:hlinkClick r:id="rId6"/>
              </a:rPr>
              <a:t>/2012/11/</a:t>
            </a:r>
            <a:r>
              <a:rPr lang="cs-CZ" u="sng" dirty="0" err="1" smtClean="0">
                <a:hlinkClick r:id="rId6"/>
              </a:rPr>
              <a:t>riding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the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roller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coaster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with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paul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mccartney</a:t>
            </a:r>
            <a:r>
              <a:rPr lang="cs-CZ" u="sng" dirty="0" smtClean="0">
                <a:hlinkClick r:id="rId6"/>
              </a:rPr>
              <a:t>-in-</a:t>
            </a:r>
            <a:r>
              <a:rPr lang="cs-CZ" u="sng" dirty="0" err="1" smtClean="0">
                <a:hlinkClick r:id="rId6"/>
              </a:rPr>
              <a:t>houston</a:t>
            </a:r>
            <a:r>
              <a:rPr lang="cs-CZ" u="sng" dirty="0" smtClean="0">
                <a:hlinkClick r:id="rId6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musicradar.com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tuition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guitars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how</a:t>
            </a:r>
            <a:r>
              <a:rPr lang="cs-CZ" u="sng" dirty="0" smtClean="0">
                <a:hlinkClick r:id="rId7"/>
              </a:rPr>
              <a:t>-to-play-</a:t>
            </a:r>
            <a:r>
              <a:rPr lang="cs-CZ" u="sng" dirty="0" err="1" smtClean="0">
                <a:hlinkClick r:id="rId7"/>
              </a:rPr>
              <a:t>guitar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like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george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harrison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exclusive</a:t>
            </a:r>
            <a:r>
              <a:rPr lang="cs-CZ" u="sng" dirty="0" smtClean="0">
                <a:hlinkClick r:id="rId7"/>
              </a:rPr>
              <a:t>-video-</a:t>
            </a:r>
            <a:r>
              <a:rPr lang="cs-CZ" u="sng" dirty="0" err="1" smtClean="0">
                <a:hlinkClick r:id="rId7"/>
              </a:rPr>
              <a:t>lessons</a:t>
            </a:r>
            <a:r>
              <a:rPr lang="cs-CZ" u="sng" dirty="0" smtClean="0">
                <a:hlinkClick r:id="rId7"/>
              </a:rPr>
              <a:t>-423445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http://gosc.pl/doc/883035.Ringo-Starr-dzis-w-Warszawie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</a:t>
            </a:r>
            <a:r>
              <a:rPr lang="cs-CZ" u="sng" dirty="0" err="1" smtClean="0">
                <a:hlinkClick r:id="rId9"/>
              </a:rPr>
              <a:t>fem.com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stars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gallery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gallery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bizarre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filmtitel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die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schlimmsten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filmtitel</a:t>
            </a:r>
            <a:r>
              <a:rPr lang="cs-CZ" u="sng" dirty="0" smtClean="0">
                <a:hlinkClick r:id="rId9"/>
              </a:rPr>
              <a:t>-3225.html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http://www.</a:t>
            </a:r>
            <a:r>
              <a:rPr lang="cs-CZ" u="sng" dirty="0" err="1" smtClean="0">
                <a:hlinkClick r:id="rId10"/>
              </a:rPr>
              <a:t>thebeatles.com</a:t>
            </a:r>
            <a:r>
              <a:rPr lang="cs-CZ" u="sng" dirty="0" smtClean="0">
                <a:hlinkClick r:id="rId10"/>
              </a:rPr>
              <a:t>/#/</a:t>
            </a:r>
            <a:r>
              <a:rPr lang="cs-CZ" u="sng" dirty="0" err="1" smtClean="0">
                <a:hlinkClick r:id="rId10"/>
              </a:rPr>
              <a:t>albums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Sgt</a:t>
            </a:r>
            <a:r>
              <a:rPr lang="cs-CZ" u="sng" dirty="0" smtClean="0">
                <a:hlinkClick r:id="rId10"/>
              </a:rPr>
              <a:t>_</a:t>
            </a:r>
            <a:r>
              <a:rPr lang="cs-CZ" u="sng" dirty="0" err="1" smtClean="0">
                <a:hlinkClick r:id="rId10"/>
              </a:rPr>
              <a:t>Peppers</a:t>
            </a:r>
            <a:r>
              <a:rPr lang="cs-CZ" u="sng" dirty="0" smtClean="0">
                <a:hlinkClick r:id="rId10"/>
              </a:rPr>
              <a:t>_</a:t>
            </a:r>
            <a:r>
              <a:rPr lang="cs-CZ" u="sng" dirty="0" err="1" smtClean="0">
                <a:hlinkClick r:id="rId10"/>
              </a:rPr>
              <a:t>Lonely</a:t>
            </a:r>
            <a:r>
              <a:rPr lang="cs-CZ" u="sng" dirty="0" smtClean="0">
                <a:hlinkClick r:id="rId10"/>
              </a:rPr>
              <a:t>_</a:t>
            </a:r>
            <a:r>
              <a:rPr lang="cs-CZ" u="sng" dirty="0" err="1" smtClean="0">
                <a:hlinkClick r:id="rId10"/>
              </a:rPr>
              <a:t>Hearts</a:t>
            </a:r>
            <a:r>
              <a:rPr lang="cs-CZ" u="sng" dirty="0" smtClean="0">
                <a:hlinkClick r:id="rId10"/>
              </a:rPr>
              <a:t>_</a:t>
            </a:r>
            <a:r>
              <a:rPr lang="cs-CZ" u="sng" dirty="0" err="1" smtClean="0">
                <a:hlinkClick r:id="rId10"/>
              </a:rPr>
              <a:t>Club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http://www.</a:t>
            </a:r>
            <a:r>
              <a:rPr lang="cs-CZ" u="sng" dirty="0" err="1" smtClean="0">
                <a:hlinkClick r:id="rId11"/>
              </a:rPr>
              <a:t>noego.cz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noego</a:t>
            </a:r>
            <a:r>
              <a:rPr lang="cs-CZ" u="sng" dirty="0" smtClean="0">
                <a:hlinkClick r:id="rId11"/>
              </a:rPr>
              <a:t>-music/265-</a:t>
            </a:r>
            <a:r>
              <a:rPr lang="cs-CZ" u="sng" dirty="0" err="1" smtClean="0">
                <a:hlinkClick r:id="rId11"/>
              </a:rPr>
              <a:t>the</a:t>
            </a:r>
            <a:r>
              <a:rPr lang="cs-CZ" u="sng" dirty="0" smtClean="0">
                <a:hlinkClick r:id="rId11"/>
              </a:rPr>
              <a:t>-</a:t>
            </a:r>
            <a:r>
              <a:rPr lang="cs-CZ" u="sng" dirty="0" err="1" smtClean="0">
                <a:hlinkClick r:id="rId11"/>
              </a:rPr>
              <a:t>beatles</a:t>
            </a:r>
            <a:r>
              <a:rPr lang="cs-CZ" u="sng" dirty="0" smtClean="0">
                <a:hlinkClick r:id="rId11"/>
              </a:rPr>
              <a:t>-</a:t>
            </a:r>
            <a:r>
              <a:rPr lang="cs-CZ" u="sng" dirty="0" err="1" smtClean="0">
                <a:hlinkClick r:id="rId11"/>
              </a:rPr>
              <a:t>sometimes</a:t>
            </a:r>
            <a:r>
              <a:rPr lang="cs-CZ" u="sng" dirty="0" smtClean="0">
                <a:hlinkClick r:id="rId11"/>
              </a:rPr>
              <a:t>-</a:t>
            </a:r>
            <a:r>
              <a:rPr lang="cs-CZ" u="sng" dirty="0" err="1" smtClean="0">
                <a:hlinkClick r:id="rId11"/>
              </a:rPr>
              <a:t>you</a:t>
            </a:r>
            <a:r>
              <a:rPr lang="cs-CZ" u="sng" dirty="0" smtClean="0">
                <a:hlinkClick r:id="rId11"/>
              </a:rPr>
              <a:t>-just-had-to-</a:t>
            </a:r>
            <a:r>
              <a:rPr lang="cs-CZ" u="sng" dirty="0" err="1" smtClean="0">
                <a:hlinkClick r:id="rId11"/>
              </a:rPr>
              <a:t>shake</a:t>
            </a:r>
            <a:r>
              <a:rPr lang="cs-CZ" u="sng" dirty="0" smtClean="0">
                <a:hlinkClick r:id="rId11"/>
              </a:rPr>
              <a:t>-</a:t>
            </a:r>
            <a:r>
              <a:rPr lang="cs-CZ" u="sng" dirty="0" err="1" smtClean="0">
                <a:hlinkClick r:id="rId11"/>
              </a:rPr>
              <a:t>out</a:t>
            </a:r>
            <a:r>
              <a:rPr lang="cs-CZ" u="sng" dirty="0" smtClean="0">
                <a:hlinkClick r:id="rId11"/>
              </a:rPr>
              <a:t>-</a:t>
            </a:r>
            <a:r>
              <a:rPr lang="cs-CZ" u="sng" dirty="0" err="1" smtClean="0">
                <a:hlinkClick r:id="rId11"/>
              </a:rPr>
              <a:t>the</a:t>
            </a:r>
            <a:r>
              <a:rPr lang="cs-CZ" u="sng" dirty="0" smtClean="0">
                <a:hlinkClick r:id="rId11"/>
              </a:rPr>
              <a:t>-</a:t>
            </a:r>
            <a:r>
              <a:rPr lang="cs-CZ" u="sng" dirty="0" err="1" smtClean="0">
                <a:hlinkClick r:id="rId11"/>
              </a:rPr>
              <a:t>jams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http://www.</a:t>
            </a:r>
            <a:r>
              <a:rPr lang="cs-CZ" u="sng" dirty="0" err="1" smtClean="0">
                <a:hlinkClick r:id="rId12"/>
              </a:rPr>
              <a:t>beatles</a:t>
            </a:r>
            <a:r>
              <a:rPr lang="cs-CZ" u="sng" dirty="0" smtClean="0">
                <a:hlinkClick r:id="rId12"/>
              </a:rPr>
              <a:t>-komplet.</a:t>
            </a:r>
            <a:r>
              <a:rPr lang="cs-CZ" u="sng" dirty="0" err="1" smtClean="0">
                <a:hlinkClick r:id="rId12"/>
              </a:rPr>
              <a:t>cz</a:t>
            </a:r>
            <a:r>
              <a:rPr lang="cs-CZ" u="sng" dirty="0" smtClean="0">
                <a:hlinkClick r:id="rId12"/>
              </a:rPr>
              <a:t>/fotoalbum/koncerty/30_-ledna-1969---koncert-na-strese---</a:t>
            </a:r>
            <a:r>
              <a:rPr lang="cs-CZ" u="sng" dirty="0" err="1" smtClean="0">
                <a:hlinkClick r:id="rId12"/>
              </a:rPr>
              <a:t>londyn</a:t>
            </a:r>
            <a:r>
              <a:rPr lang="cs-CZ" u="sng" dirty="0" smtClean="0">
                <a:hlinkClick r:id="rId12"/>
              </a:rPr>
              <a:t>/roof01.jpg.html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http://midnightpunk.wordpress.com/2012/07/05/the-beatles-abbey-road/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2864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329</TotalTime>
  <Words>596</Words>
  <Application>Microsoft Office PowerPoint</Application>
  <PresentationFormat>Předvádění na obrazovce (4:3)</PresentationFormat>
  <Paragraphs>90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Tok</vt:lpstr>
      <vt:lpstr>Snímek 1</vt:lpstr>
      <vt:lpstr>Snímek 2</vt:lpstr>
      <vt:lpstr>Snímek 3</vt:lpstr>
      <vt:lpstr>Snímek 4</vt:lpstr>
      <vt:lpstr>Snímek 5</vt:lpstr>
      <vt:lpstr>John Lennon</vt:lpstr>
      <vt:lpstr>Paul McCartney</vt:lpstr>
      <vt:lpstr>George Harrison</vt:lpstr>
      <vt:lpstr>Ringo Starr</vt:lpstr>
      <vt:lpstr>Snímek 10</vt:lpstr>
      <vt:lpstr>Historie kapely</vt:lpstr>
      <vt:lpstr>Snímek 12</vt:lpstr>
      <vt:lpstr>Snímek 13</vt:lpstr>
      <vt:lpstr>Snímek 14</vt:lpstr>
      <vt:lpstr>Snímek 15</vt:lpstr>
      <vt:lpstr>Sgt. Pepper's Lonely Hearts Club Band</vt:lpstr>
      <vt:lpstr>Snímek 17</vt:lpstr>
      <vt:lpstr>Snímek 18</vt:lpstr>
      <vt:lpstr>Abbey Road</vt:lpstr>
      <vt:lpstr>Snímek 20</vt:lpstr>
      <vt:lpstr>Snímek 21</vt:lpstr>
      <vt:lpstr>Zvuk Beatles</vt:lpstr>
      <vt:lpstr>Největší hity</vt:lpstr>
      <vt:lpstr>Snímek 24</vt:lpstr>
      <vt:lpstr>Internetové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Beatles</dc:title>
  <dc:creator>0JXR</dc:creator>
  <cp:lastModifiedBy>Škola</cp:lastModifiedBy>
  <cp:revision>45</cp:revision>
  <dcterms:created xsi:type="dcterms:W3CDTF">2012-12-31T15:18:33Z</dcterms:created>
  <dcterms:modified xsi:type="dcterms:W3CDTF">2013-06-17T11:06:42Z</dcterms:modified>
</cp:coreProperties>
</file>