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3" r:id="rId3"/>
    <p:sldId id="256" r:id="rId4"/>
    <p:sldId id="257" r:id="rId5"/>
    <p:sldId id="258" r:id="rId6"/>
    <p:sldId id="259" r:id="rId7"/>
    <p:sldId id="260" r:id="rId8"/>
    <p:sldId id="271" r:id="rId9"/>
    <p:sldId id="261" r:id="rId10"/>
    <p:sldId id="262" r:id="rId11"/>
    <p:sldId id="27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C1D12585-FE59-4F86-B9F4-90684ABCDF3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F062A304-F6E7-4DCA-9124-C73F7953506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amOG_hQPEI" TargetMode="External"/><Relationship Id="rId2" Type="http://schemas.openxmlformats.org/officeDocument/2006/relationships/hyperlink" Target="http://www.youtube.com/watch?v=JABdFz9rJA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k63grkip5I" TargetMode="External"/><Relationship Id="rId2" Type="http://schemas.openxmlformats.org/officeDocument/2006/relationships/hyperlink" Target="http://www.youtube.com/watch?v=za_6A0XnMy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eYQKS9-Is0" TargetMode="External"/><Relationship Id="rId2" Type="http://schemas.openxmlformats.org/officeDocument/2006/relationships/hyperlink" Target="http://www.youtube.com/watch?v=A314PVRSQI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Marcel_Cerdan&amp;action=edit&amp;redlink=1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QriT6eUDTk" TargetMode="External"/><Relationship Id="rId2" Type="http://schemas.openxmlformats.org/officeDocument/2006/relationships/hyperlink" Target="http://www.youtube.com/watch?v=rzy2wZSg5Z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_Iwh0gUnfew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omino_-_Jacques_Brel_4.jpg" TargetMode="External"/><Relationship Id="rId2" Type="http://schemas.openxmlformats.org/officeDocument/2006/relationships/hyperlink" Target="http://cs.wikipedia.org/wiki/Soubor:Gilbert_B%C3%A9caud_Hamburg_1971_0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1951_La_P'tite_Lili_-_Th%C3%A9atre_ABC_retouched.jpg" TargetMode="External"/><Relationship Id="rId4" Type="http://schemas.openxmlformats.org/officeDocument/2006/relationships/hyperlink" Target="http://cs.wikipedia.org/wiki/Soubor:Charles_Aznavour_Cann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1"/>
            <a:ext cx="7546032" cy="4320520"/>
          </a:xfrm>
        </p:spPr>
        <p:txBody>
          <a:bodyPr>
            <a:normAutofit/>
          </a:bodyPr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 </a:t>
            </a:r>
            <a:r>
              <a:rPr lang="cs-CZ" sz="2800" dirty="0" smtClean="0"/>
              <a:t>19/15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Šanson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270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5"/>
            <a:ext cx="7474024" cy="554465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cs-CZ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</a:t>
            </a:r>
            <a:r>
              <a:rPr lang="cs-CZ"/>
              <a:t>32 </a:t>
            </a:r>
            <a:r>
              <a:rPr lang="cs-CZ" smtClean="0"/>
              <a:t>INOVACE 19/15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– </a:t>
            </a:r>
            <a:r>
              <a:rPr lang="cs-CZ" dirty="0" smtClean="0"/>
              <a:t>šanson – </a:t>
            </a:r>
            <a:r>
              <a:rPr lang="cs-CZ" dirty="0" err="1" smtClean="0"/>
              <a:t>Édit</a:t>
            </a:r>
            <a:r>
              <a:rPr lang="cs-CZ" dirty="0" smtClean="0"/>
              <a:t> Piaf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  <a:r>
              <a:rPr lang="cs-CZ" dirty="0" smtClean="0"/>
              <a:t>znaky šansonu a jeho hlavní představitele, hovoří o životě </a:t>
            </a:r>
            <a:r>
              <a:rPr lang="cs-CZ" dirty="0" err="1" smtClean="0"/>
              <a:t>Édit</a:t>
            </a:r>
            <a:r>
              <a:rPr lang="cs-CZ" dirty="0" smtClean="0"/>
              <a:t> Piaf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748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Šanson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465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Z původního slova „CHANSON“, tzn. píseň</a:t>
            </a:r>
          </a:p>
          <a:p>
            <a:endParaRPr lang="cs-CZ" sz="3200" dirty="0"/>
          </a:p>
          <a:p>
            <a:r>
              <a:rPr lang="cs-CZ" sz="3200" dirty="0" smtClean="0"/>
              <a:t>Moderní podobu tohoto žánru můžeme nalézt v 19.stol. v kabaretu – sloužil pro pobavení publika</a:t>
            </a:r>
          </a:p>
          <a:p>
            <a:endParaRPr lang="cs-CZ" sz="3200" dirty="0"/>
          </a:p>
          <a:p>
            <a:r>
              <a:rPr lang="cs-CZ" sz="3200" dirty="0" smtClean="0"/>
              <a:t>Postupně se šanson vyvinul v hudebně i literárně umělecké dílo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1081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052736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Šanson si lze představit jako miniaturní divadlo s hudbou – jedná se sice o píseň, ale nesmírně důležitou složku hraje text a výrazný divadelní přednes zpěváka</a:t>
            </a:r>
          </a:p>
          <a:p>
            <a:endParaRPr lang="cs-CZ" sz="3200" dirty="0"/>
          </a:p>
          <a:p>
            <a:r>
              <a:rPr lang="cs-CZ" sz="3200" dirty="0" smtClean="0"/>
              <a:t>Zpěvák musí šansonovou píseň podávat tak, jako kdyby sám zažil to, o čem se v ní zpívá, nebo jako kdyby to prožíval právě tuto chvíli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2070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315200" cy="353952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Mezi nejslavnější francouzské </a:t>
            </a:r>
            <a:r>
              <a:rPr lang="cs-CZ" sz="3200" dirty="0" err="1" smtClean="0"/>
              <a:t>šansonéry</a:t>
            </a:r>
            <a:r>
              <a:rPr lang="cs-CZ" sz="3200" dirty="0" smtClean="0"/>
              <a:t> patří:</a:t>
            </a:r>
          </a:p>
          <a:p>
            <a:r>
              <a:rPr lang="cs-CZ" sz="3200" dirty="0" smtClean="0"/>
              <a:t>Edit Piaf</a:t>
            </a:r>
          </a:p>
          <a:p>
            <a:r>
              <a:rPr lang="cs-CZ" sz="3200" dirty="0" smtClean="0"/>
              <a:t>Gilbert Bécaud</a:t>
            </a:r>
          </a:p>
          <a:p>
            <a:r>
              <a:rPr lang="cs-CZ" sz="3200" dirty="0" smtClean="0"/>
              <a:t>Charles Aznavour</a:t>
            </a:r>
          </a:p>
          <a:p>
            <a:r>
              <a:rPr lang="cs-CZ" sz="3200" dirty="0" err="1" smtClean="0"/>
              <a:t>Jacque</a:t>
            </a:r>
            <a:r>
              <a:rPr lang="cs-CZ" sz="3200" dirty="0" smtClean="0"/>
              <a:t> </a:t>
            </a:r>
            <a:r>
              <a:rPr lang="cs-CZ" sz="3200" dirty="0" err="1" smtClean="0"/>
              <a:t>Brell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0232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315200" cy="1154097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92696"/>
            <a:ext cx="7315200" cy="353952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Gilbert Bécaud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http://www.youtube.com/watch?v=JABdFz9rJAg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http://www.youtube.com/watch?v=KamOG_hQPEI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420888"/>
            <a:ext cx="5822776" cy="393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02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404664"/>
            <a:ext cx="7315200" cy="3539527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/>
              <a:t>Jacques </a:t>
            </a:r>
            <a:r>
              <a:rPr lang="cs-CZ" sz="3200" dirty="0" err="1"/>
              <a:t>Brell</a:t>
            </a:r>
            <a:endParaRPr lang="cs-CZ" sz="3200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http://www.youtube.com/watch?v=za_6A0XnMyw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http://www.youtube.com/watch?v=0k63grkip5I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16832"/>
            <a:ext cx="3174116" cy="479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79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548680"/>
            <a:ext cx="7315200" cy="3539527"/>
          </a:xfrm>
        </p:spPr>
        <p:txBody>
          <a:bodyPr/>
          <a:lstStyle/>
          <a:p>
            <a:r>
              <a:rPr lang="cs-CZ" sz="3200" dirty="0" smtClean="0"/>
              <a:t>Charles Aznavour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http://www.youtube.com/watch?v=A314PVRSQIM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http://www.youtube.com/watch?v=ieYQKS9-Is0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935965"/>
            <a:ext cx="2874526" cy="4706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38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315200" cy="1154097"/>
          </a:xfrm>
        </p:spPr>
        <p:txBody>
          <a:bodyPr/>
          <a:lstStyle/>
          <a:p>
            <a:r>
              <a:rPr lang="cs-CZ" dirty="0" smtClean="0"/>
              <a:t>Edit Piaf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96944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Vlastním jménem </a:t>
            </a:r>
            <a:r>
              <a:rPr lang="cs-CZ" sz="3200" b="1" dirty="0" err="1"/>
              <a:t>Édith</a:t>
            </a:r>
            <a:r>
              <a:rPr lang="cs-CZ" sz="3200" b="1" dirty="0"/>
              <a:t> Giovanna </a:t>
            </a:r>
            <a:r>
              <a:rPr lang="cs-CZ" sz="3200" b="1" dirty="0" err="1" smtClean="0"/>
              <a:t>Gassion</a:t>
            </a:r>
            <a:endParaRPr lang="cs-CZ" sz="3200" b="1" dirty="0" smtClean="0"/>
          </a:p>
          <a:p>
            <a:r>
              <a:rPr lang="cs-CZ" sz="3200" b="1" dirty="0" smtClean="0"/>
              <a:t>Přezdívka </a:t>
            </a:r>
            <a:r>
              <a:rPr lang="cs-CZ" sz="3200" i="1" dirty="0"/>
              <a:t>La </a:t>
            </a:r>
            <a:r>
              <a:rPr lang="cs-CZ" sz="3200" i="1" dirty="0" err="1"/>
              <a:t>Môme</a:t>
            </a:r>
            <a:r>
              <a:rPr lang="cs-CZ" sz="3200" i="1" dirty="0"/>
              <a:t> </a:t>
            </a:r>
            <a:r>
              <a:rPr lang="cs-CZ" sz="3200" i="1" dirty="0" smtClean="0"/>
              <a:t>Piaf (Malé, opuštěné </a:t>
            </a:r>
            <a:r>
              <a:rPr lang="cs-CZ" sz="3200" i="1" dirty="0" err="1" smtClean="0"/>
              <a:t>vrabčátko</a:t>
            </a:r>
            <a:r>
              <a:rPr lang="cs-CZ" sz="3200" i="1" dirty="0" smtClean="0"/>
              <a:t>) – měřila jen 142 cm</a:t>
            </a:r>
          </a:p>
          <a:p>
            <a:r>
              <a:rPr lang="cs-CZ" sz="3200" i="1" dirty="0" smtClean="0"/>
              <a:t>Nejslavnější světová šansoniérka</a:t>
            </a:r>
          </a:p>
          <a:p>
            <a:r>
              <a:rPr lang="cs-CZ" sz="3200" i="1" dirty="0" smtClean="0"/>
              <a:t>Prožila těžký život, což jí však pomohlo ke skvělé a </a:t>
            </a:r>
            <a:r>
              <a:rPr lang="cs-CZ" sz="3200" i="1" dirty="0" err="1" smtClean="0"/>
              <a:t>pravidvé</a:t>
            </a:r>
            <a:r>
              <a:rPr lang="cs-CZ" sz="3200" i="1" dirty="0" smtClean="0"/>
              <a:t> interpretaci šansonů – vše, co prožila, nebo aktuálně prožívala dokázala vyzpívat ve svých písních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17188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76672"/>
            <a:ext cx="3240360" cy="6103698"/>
          </a:xfrm>
        </p:spPr>
      </p:pic>
    </p:spTree>
    <p:extLst>
      <p:ext uri="{BB962C8B-B14F-4D97-AF65-F5344CB8AC3E}">
        <p14:creationId xmlns:p14="http://schemas.microsoft.com/office/powerpoint/2010/main" val="304896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Narodila se v roce 1915 v Paříži</a:t>
            </a:r>
          </a:p>
          <a:p>
            <a:r>
              <a:rPr lang="cs-CZ" sz="3200" dirty="0" smtClean="0"/>
              <a:t>Její matka byla zpěvačka zpívající po kavárnách, otec pouliční akrobat</a:t>
            </a:r>
          </a:p>
          <a:p>
            <a:r>
              <a:rPr lang="cs-CZ" sz="3200" dirty="0" smtClean="0"/>
              <a:t>Rodiče ji brzy opustili, otec jí umístil ke své matce, která vlastnila nevěstinec – prostitutky se o ní pomáhaly starat</a:t>
            </a:r>
          </a:p>
          <a:p>
            <a:r>
              <a:rPr lang="cs-CZ" sz="3200" dirty="0" smtClean="0"/>
              <a:t>Ve 3 letech kvůli nemoci oslepla, zrak se jí vrátil až v 7 letech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160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08720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Ve 14 letech se přidala k pouličním vystoupením svého otce a zpívala na ulicích téměř celé Francie</a:t>
            </a:r>
          </a:p>
          <a:p>
            <a:r>
              <a:rPr lang="cs-CZ" sz="3200" dirty="0" smtClean="0"/>
              <a:t>Od 16 let se osamostatnila, se svou přítelkyní Simone zpívali po ulicích a prováděli různé neplechy</a:t>
            </a:r>
          </a:p>
          <a:p>
            <a:r>
              <a:rPr lang="cs-CZ" sz="3200" dirty="0" smtClean="0"/>
              <a:t>V 17 letech měla své první a jediné dítě – dceru </a:t>
            </a:r>
            <a:r>
              <a:rPr lang="cs-CZ" sz="3200" dirty="0" err="1" smtClean="0"/>
              <a:t>Marcelle</a:t>
            </a:r>
            <a:r>
              <a:rPr lang="cs-CZ" sz="3200" dirty="0" smtClean="0"/>
              <a:t>, o kterou se nedokázala postarat</a:t>
            </a:r>
          </a:p>
        </p:txBody>
      </p:sp>
    </p:spTree>
    <p:extLst>
      <p:ext uri="{BB962C8B-B14F-4D97-AF65-F5344CB8AC3E}">
        <p14:creationId xmlns:p14="http://schemas.microsoft.com/office/powerpoint/2010/main" val="101300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64704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Ve dvou letech </a:t>
            </a:r>
            <a:r>
              <a:rPr lang="cs-CZ" sz="3200" dirty="0" err="1" smtClean="0"/>
              <a:t>Marcelle</a:t>
            </a:r>
            <a:r>
              <a:rPr lang="cs-CZ" sz="3200" dirty="0" smtClean="0"/>
              <a:t> zemřela</a:t>
            </a:r>
          </a:p>
          <a:p>
            <a:r>
              <a:rPr lang="cs-CZ" sz="3200" dirty="0" smtClean="0"/>
              <a:t>R. 1935 ji na ulici objevil Louis </a:t>
            </a:r>
            <a:r>
              <a:rPr lang="cs-CZ" sz="3200" dirty="0" err="1" smtClean="0"/>
              <a:t>Leplée</a:t>
            </a:r>
            <a:r>
              <a:rPr lang="cs-CZ" sz="3200" dirty="0" smtClean="0"/>
              <a:t>, majitel nočního klubu</a:t>
            </a:r>
          </a:p>
          <a:p>
            <a:r>
              <a:rPr lang="cs-CZ" sz="3200" dirty="0" smtClean="0"/>
              <a:t>Naučil ji základům vystupování na pódiu, uspořádal velkou reklamní kampaň, která Edit učinila slavnou</a:t>
            </a:r>
          </a:p>
          <a:p>
            <a:r>
              <a:rPr lang="cs-CZ" sz="3200" dirty="0" smtClean="0"/>
              <a:t>Doporučil jí, aby nosila na koncerty černé šaty – ty se pro ní staly typickými</a:t>
            </a:r>
          </a:p>
          <a:p>
            <a:r>
              <a:rPr lang="cs-CZ" sz="3200" dirty="0" smtClean="0"/>
              <a:t>Natočila své první 2 nahrávky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79666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80728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Stala se slavnou umělkyní Francie, národním symbolem</a:t>
            </a:r>
          </a:p>
          <a:p>
            <a:r>
              <a:rPr lang="cs-CZ" sz="3200" dirty="0" smtClean="0"/>
              <a:t>Podnikala cesty po Evropě i do USA – všude slavila neslýchané úspěchy</a:t>
            </a:r>
          </a:p>
          <a:p>
            <a:r>
              <a:rPr lang="cs-CZ" sz="3200" dirty="0" smtClean="0"/>
              <a:t>V osobním životě příliš šťastná nebyla: její životní láska, boxer </a:t>
            </a:r>
            <a:r>
              <a:rPr lang="cs-CZ" sz="3200" dirty="0">
                <a:hlinkClick r:id="rId2" tooltip="Marcel Cerdan (stránka neexistuje)"/>
              </a:rPr>
              <a:t>Marcel </a:t>
            </a:r>
            <a:r>
              <a:rPr lang="cs-CZ" sz="3200" dirty="0" err="1" smtClean="0">
                <a:hlinkClick r:id="rId2" tooltip="Marcel Cerdan (stránka neexistuje)"/>
              </a:rPr>
              <a:t>Cerdan</a:t>
            </a:r>
            <a:r>
              <a:rPr lang="cs-CZ" sz="3200" dirty="0" smtClean="0"/>
              <a:t> zemřel při letecké nehodě</a:t>
            </a:r>
          </a:p>
          <a:p>
            <a:r>
              <a:rPr lang="cs-CZ" sz="3200" dirty="0" smtClean="0"/>
              <a:t>Sama měla v roce 1951 autonehodu, při které byla velmi zraněna</a:t>
            </a:r>
          </a:p>
        </p:txBody>
      </p:sp>
    </p:spTree>
    <p:extLst>
      <p:ext uri="{BB962C8B-B14F-4D97-AF65-F5344CB8AC3E}">
        <p14:creationId xmlns:p14="http://schemas.microsoft.com/office/powerpoint/2010/main" val="337496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836712"/>
            <a:ext cx="7315200" cy="3539527"/>
          </a:xfrm>
        </p:spPr>
        <p:txBody>
          <a:bodyPr>
            <a:noAutofit/>
          </a:bodyPr>
          <a:lstStyle/>
          <a:p>
            <a:r>
              <a:rPr lang="cs-CZ" sz="3200" dirty="0" smtClean="0"/>
              <a:t>Poté prodělala ještě 2 téměř smrtelné autonehody</a:t>
            </a:r>
          </a:p>
          <a:p>
            <a:r>
              <a:rPr lang="cs-CZ" sz="3200" dirty="0" smtClean="0"/>
              <a:t>Stala se závislou na morfinu a alkoholu</a:t>
            </a:r>
          </a:p>
          <a:p>
            <a:r>
              <a:rPr lang="cs-CZ" sz="3200" dirty="0" smtClean="0"/>
              <a:t>Vdala se za zpěváka Jacquese </a:t>
            </a:r>
            <a:r>
              <a:rPr lang="cs-CZ" sz="3200" dirty="0" err="1" smtClean="0"/>
              <a:t>Pillse</a:t>
            </a:r>
            <a:r>
              <a:rPr lang="cs-CZ" sz="3200" dirty="0" smtClean="0"/>
              <a:t>, ale za 4 roky se s ním rozvedla</a:t>
            </a:r>
          </a:p>
          <a:p>
            <a:r>
              <a:rPr lang="cs-CZ" sz="3200" dirty="0" smtClean="0"/>
              <a:t>V roce 1962 si vzala </a:t>
            </a:r>
            <a:r>
              <a:rPr lang="cs-CZ" sz="3200" dirty="0" err="1" smtClean="0"/>
              <a:t>Théa</a:t>
            </a:r>
            <a:r>
              <a:rPr lang="cs-CZ" sz="3200" dirty="0" smtClean="0"/>
              <a:t> </a:t>
            </a:r>
            <a:r>
              <a:rPr lang="cs-CZ" sz="3200" dirty="0" err="1" smtClean="0"/>
              <a:t>Sarapa</a:t>
            </a:r>
            <a:r>
              <a:rPr lang="cs-CZ" sz="3200" dirty="0" smtClean="0"/>
              <a:t>, 26letého kadeřníka, ze kterého se stal herec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4529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Zemřela na rakovinu jater v roce 1963 (bylo jí 47 let)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3106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315200" cy="1154097"/>
          </a:xfrm>
        </p:spPr>
        <p:txBody>
          <a:bodyPr/>
          <a:lstStyle/>
          <a:p>
            <a:r>
              <a:rPr lang="cs-CZ" dirty="0" smtClean="0"/>
              <a:t>Největší hity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r-FR" sz="3200" dirty="0"/>
              <a:t>Non, je ne regrette </a:t>
            </a:r>
            <a:r>
              <a:rPr lang="fr-FR" sz="3200" dirty="0" smtClean="0"/>
              <a:t>rien</a:t>
            </a:r>
            <a:r>
              <a:rPr lang="cs-CZ" sz="3200" dirty="0" smtClean="0"/>
              <a:t> (Ničeho nelituji)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http://www.youtube.com/watch?v=rzy2wZSg5ZM</a:t>
            </a: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Mon </a:t>
            </a:r>
            <a:r>
              <a:rPr lang="cs-CZ" sz="3200" dirty="0" err="1" smtClean="0"/>
              <a:t>Dieu</a:t>
            </a:r>
            <a:endParaRPr lang="cs-CZ" sz="3200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http://www.youtube.com/watch?v=QQriT6eUDTk</a:t>
            </a:r>
            <a:endParaRPr lang="cs-CZ" dirty="0" smtClean="0"/>
          </a:p>
          <a:p>
            <a:pPr marL="0" indent="0">
              <a:buNone/>
            </a:pPr>
            <a:r>
              <a:rPr lang="cs-CZ" sz="3200" dirty="0" err="1" smtClean="0"/>
              <a:t>Milord</a:t>
            </a:r>
            <a:endParaRPr lang="cs-CZ" sz="3200" dirty="0" smtClean="0"/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http://www.youtube.com/watch?v=_Iwh0gUnfew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963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cs.wikipedia.org/wiki/Soubor:Gilbert_B%C3%A9caud_Hamburg_1971_001.jpg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http://cs.wikipedia.org/wiki/Soubor:Domino_-_</a:t>
            </a:r>
            <a:r>
              <a:rPr lang="cs-CZ" dirty="0" smtClean="0">
                <a:hlinkClick r:id="rId3"/>
              </a:rPr>
              <a:t>Jacques_Brel_4.jpg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cs.wikipedia.org/wiki/Soubor:Charles_Aznavour_Cannes.jpg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http://cs.wikipedia.org/wiki/Soubor:1951_La_P%27tite_Lili_-_</a:t>
            </a:r>
            <a:r>
              <a:rPr lang="cs-CZ" dirty="0" smtClean="0">
                <a:hlinkClick r:id="rId5"/>
              </a:rPr>
              <a:t>Th%C3%A9atre_ABC_retouched.jpg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0374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141</TotalTime>
  <Words>609</Words>
  <Application>Microsoft Office PowerPoint</Application>
  <PresentationFormat>Předvádění na obrazovce (4:3)</PresentationFormat>
  <Paragraphs>86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Prostor</vt:lpstr>
      <vt:lpstr>Prezentace aplikace PowerPoint</vt:lpstr>
      <vt:lpstr>Prezentace aplikace PowerPoint</vt:lpstr>
      <vt:lpstr>Šanson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Edit Piaf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Největší hity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Šanson</dc:title>
  <dc:creator>0JXR</dc:creator>
  <cp:lastModifiedBy>0JXR</cp:lastModifiedBy>
  <cp:revision>14</cp:revision>
  <dcterms:created xsi:type="dcterms:W3CDTF">2012-12-16T16:03:37Z</dcterms:created>
  <dcterms:modified xsi:type="dcterms:W3CDTF">2013-06-17T08:45:39Z</dcterms:modified>
</cp:coreProperties>
</file>