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65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2298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537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903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128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36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991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579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0073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4296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248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64932-3E03-4F7E-8112-A289A6C41FA9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44EEF-33C9-4596-8889-F2F404B2EC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937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21777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VY_32_INOVACE_3A_01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Matematika pro druhý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desítky </a:t>
            </a:r>
            <a:r>
              <a:rPr lang="cs-CZ" smtClean="0"/>
              <a:t>a jednotek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Procvičování</a:t>
            </a:r>
          </a:p>
          <a:p>
            <a:endParaRPr lang="cs-CZ" dirty="0" smtClean="0"/>
          </a:p>
          <a:p>
            <a:r>
              <a:rPr lang="cs-CZ" sz="1400" dirty="0"/>
              <a:t>Autorem materiálu a všech jeho částí, není-li uvedeno jinak, je Mgr. Lenka Rousová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4466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Procvičení přičítání jednotek k </a:t>
            </a:r>
            <a:r>
              <a:rPr lang="cs-CZ" dirty="0" smtClean="0"/>
              <a:t>desítce </a:t>
            </a:r>
            <a:r>
              <a:rPr lang="cs-CZ" dirty="0"/>
              <a:t>za pomoci obrázků</a:t>
            </a:r>
            <a:r>
              <a:rPr lang="cs-CZ" dirty="0" smtClean="0"/>
              <a:t>. Přiřazování správného výsledku.</a:t>
            </a:r>
          </a:p>
          <a:p>
            <a:pPr marL="0" indent="0">
              <a:buNone/>
            </a:pPr>
            <a:r>
              <a:rPr lang="cs-CZ" dirty="0" smtClean="0"/>
              <a:t>Vhodné pro 2. ročník ZŠ.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943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56" y="507231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611" y="507230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41" y="507231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426" y="507231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40" y="1703712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056" y="1703712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425" y="1703711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7611" y="1703710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7426" y="2900191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39" y="2900193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ámeček 1"/>
          <p:cNvSpPr/>
          <p:nvPr/>
        </p:nvSpPr>
        <p:spPr>
          <a:xfrm>
            <a:off x="323528" y="246583"/>
            <a:ext cx="5364088" cy="4149080"/>
          </a:xfrm>
          <a:prstGeom prst="frame">
            <a:avLst>
              <a:gd name="adj1" fmla="val 4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3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529136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2656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102" y="1529137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DOMA\AppData\Local\Microsoft\Windows\Temporary Internet Files\Content.IE5\5JSMWDKY\MC90023227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103" y="332655"/>
            <a:ext cx="1180185" cy="119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467544" y="472514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Kolik lízátek máme dohromady?</a:t>
            </a:r>
            <a:endParaRPr lang="cs-CZ" dirty="0"/>
          </a:p>
        </p:txBody>
      </p:sp>
      <p:sp>
        <p:nvSpPr>
          <p:cNvPr id="20" name="Vývojový diagram: předdefinovaný postup 19"/>
          <p:cNvSpPr/>
          <p:nvPr/>
        </p:nvSpPr>
        <p:spPr>
          <a:xfrm>
            <a:off x="323528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2" name="Vývojový diagram: předdefinovaný postup 21"/>
          <p:cNvSpPr/>
          <p:nvPr/>
        </p:nvSpPr>
        <p:spPr>
          <a:xfrm>
            <a:off x="3310443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23" name="Vývojový diagram: předdefinovaný postup 22"/>
          <p:cNvSpPr/>
          <p:nvPr/>
        </p:nvSpPr>
        <p:spPr>
          <a:xfrm>
            <a:off x="6300192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4943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ámeček 11"/>
          <p:cNvSpPr/>
          <p:nvPr/>
        </p:nvSpPr>
        <p:spPr>
          <a:xfrm>
            <a:off x="323528" y="246583"/>
            <a:ext cx="5364088" cy="4149080"/>
          </a:xfrm>
          <a:prstGeom prst="frame">
            <a:avLst>
              <a:gd name="adj1" fmla="val 4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67544" y="472514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Kolik autíček máme dohromady?</a:t>
            </a:r>
            <a:endParaRPr lang="cs-CZ" dirty="0"/>
          </a:p>
        </p:txBody>
      </p:sp>
      <p:sp>
        <p:nvSpPr>
          <p:cNvPr id="18" name="Vývojový diagram: předdefinovaný postup 17"/>
          <p:cNvSpPr/>
          <p:nvPr/>
        </p:nvSpPr>
        <p:spPr>
          <a:xfrm>
            <a:off x="323528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19" name="Vývojový diagram: předdefinovaný postup 18"/>
          <p:cNvSpPr/>
          <p:nvPr/>
        </p:nvSpPr>
        <p:spPr>
          <a:xfrm>
            <a:off x="3310443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20" name="Vývojový diagram: předdefinovaný postup 19"/>
          <p:cNvSpPr/>
          <p:nvPr/>
        </p:nvSpPr>
        <p:spPr>
          <a:xfrm>
            <a:off x="6300192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pic>
        <p:nvPicPr>
          <p:cNvPr id="2050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456" y="1977038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004" y="1977035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36" y="1977036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77037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456" y="1298860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004" y="1298861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36" y="1298861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98861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004" y="2655212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436" y="2660207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154" y="2298609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154" y="1620436"/>
            <a:ext cx="1080120" cy="67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958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ámeček 1"/>
          <p:cNvSpPr/>
          <p:nvPr/>
        </p:nvSpPr>
        <p:spPr>
          <a:xfrm>
            <a:off x="323528" y="246583"/>
            <a:ext cx="5364088" cy="4149080"/>
          </a:xfrm>
          <a:prstGeom prst="frame">
            <a:avLst>
              <a:gd name="adj1" fmla="val 4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472514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Kolik sluníček máme dohromady?</a:t>
            </a:r>
            <a:endParaRPr lang="cs-CZ" dirty="0"/>
          </a:p>
        </p:txBody>
      </p:sp>
      <p:sp>
        <p:nvSpPr>
          <p:cNvPr id="4" name="Vývojový diagram: předdefinovaný postup 3"/>
          <p:cNvSpPr/>
          <p:nvPr/>
        </p:nvSpPr>
        <p:spPr>
          <a:xfrm>
            <a:off x="323528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5" name="Vývojový diagram: předdefinovaný postup 4"/>
          <p:cNvSpPr/>
          <p:nvPr/>
        </p:nvSpPr>
        <p:spPr>
          <a:xfrm>
            <a:off x="3310443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6" name="Vývojový diagram: předdefinovaný postup 5"/>
          <p:cNvSpPr/>
          <p:nvPr/>
        </p:nvSpPr>
        <p:spPr>
          <a:xfrm>
            <a:off x="6300192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17</a:t>
            </a:r>
            <a:endParaRPr lang="cs-CZ" dirty="0"/>
          </a:p>
        </p:txBody>
      </p:sp>
      <p:pic>
        <p:nvPicPr>
          <p:cNvPr id="3074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71" y="991550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652" y="991550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48" y="991550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04" y="991550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214" y="991550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04" y="2691142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48" y="2691142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652" y="1841346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448" y="1841346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04" y="1841346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071" y="1841346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214" y="2691142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DOMA\AppData\Local\Microsoft\Windows\Temporary Internet Files\Content.IE5\0EWREURC\MC90044040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9214" y="1841346"/>
            <a:ext cx="849796" cy="84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51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ámeček 1"/>
          <p:cNvSpPr/>
          <p:nvPr/>
        </p:nvSpPr>
        <p:spPr>
          <a:xfrm>
            <a:off x="323528" y="246583"/>
            <a:ext cx="5364088" cy="4149080"/>
          </a:xfrm>
          <a:prstGeom prst="frame">
            <a:avLst>
              <a:gd name="adj1" fmla="val 4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472514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Kolik hvězd máme dohromady?</a:t>
            </a:r>
            <a:endParaRPr lang="cs-CZ" dirty="0"/>
          </a:p>
        </p:txBody>
      </p:sp>
      <p:sp>
        <p:nvSpPr>
          <p:cNvPr id="4" name="Vývojový diagram: předdefinovaný postup 3"/>
          <p:cNvSpPr/>
          <p:nvPr/>
        </p:nvSpPr>
        <p:spPr>
          <a:xfrm>
            <a:off x="323528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5" name="Vývojový diagram: předdefinovaný postup 4"/>
          <p:cNvSpPr/>
          <p:nvPr/>
        </p:nvSpPr>
        <p:spPr>
          <a:xfrm>
            <a:off x="3310443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sp>
        <p:nvSpPr>
          <p:cNvPr id="6" name="Vývojový diagram: předdefinovaný postup 5"/>
          <p:cNvSpPr/>
          <p:nvPr/>
        </p:nvSpPr>
        <p:spPr>
          <a:xfrm>
            <a:off x="6300192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4098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012" y="76470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452" y="76470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132" y="171906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132" y="76470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012" y="171906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572" y="171906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452" y="171906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572" y="2743200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012" y="273062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572" y="76470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DOMA\AppData\Local\Microsoft\Windows\Temporary Internet Files\Content.IE5\ALILZDLN\MC9004413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434" y="1719064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206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ámeček 1"/>
          <p:cNvSpPr/>
          <p:nvPr/>
        </p:nvSpPr>
        <p:spPr>
          <a:xfrm>
            <a:off x="323528" y="246583"/>
            <a:ext cx="5364088" cy="4149080"/>
          </a:xfrm>
          <a:prstGeom prst="frame">
            <a:avLst>
              <a:gd name="adj1" fmla="val 4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472514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Kolik míčů máme dohromady?</a:t>
            </a:r>
            <a:endParaRPr lang="cs-CZ" dirty="0"/>
          </a:p>
        </p:txBody>
      </p:sp>
      <p:sp>
        <p:nvSpPr>
          <p:cNvPr id="4" name="Vývojový diagram: předdefinovaný postup 3"/>
          <p:cNvSpPr/>
          <p:nvPr/>
        </p:nvSpPr>
        <p:spPr>
          <a:xfrm>
            <a:off x="323528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18</a:t>
            </a:r>
            <a:endParaRPr lang="cs-CZ" dirty="0"/>
          </a:p>
        </p:txBody>
      </p:sp>
      <p:sp>
        <p:nvSpPr>
          <p:cNvPr id="5" name="Vývojový diagram: předdefinovaný postup 4"/>
          <p:cNvSpPr/>
          <p:nvPr/>
        </p:nvSpPr>
        <p:spPr>
          <a:xfrm>
            <a:off x="3310443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  <p:sp>
        <p:nvSpPr>
          <p:cNvPr id="6" name="Vývojový diagram: předdefinovaný postup 5"/>
          <p:cNvSpPr/>
          <p:nvPr/>
        </p:nvSpPr>
        <p:spPr>
          <a:xfrm>
            <a:off x="6300192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14</a:t>
            </a:r>
            <a:endParaRPr lang="cs-CZ" dirty="0"/>
          </a:p>
        </p:txBody>
      </p:sp>
      <p:pic>
        <p:nvPicPr>
          <p:cNvPr id="5125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09598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208" y="609597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56" y="2895600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208" y="2895600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04" y="1752599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56" y="1752599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208" y="1752599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49622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8504" y="609596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56" y="609598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51221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24" y="2892621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24" y="463969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872" y="463968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" descr="C:\Users\DOMA\AppData\Local\Microsoft\Windows\Temporary Internet Files\Content.IE5\5JSMWDKY\MC9004125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872" y="2892622"/>
            <a:ext cx="1125648" cy="114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32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ámeček 1"/>
          <p:cNvSpPr/>
          <p:nvPr/>
        </p:nvSpPr>
        <p:spPr>
          <a:xfrm>
            <a:off x="323528" y="246583"/>
            <a:ext cx="5364088" cy="4149080"/>
          </a:xfrm>
          <a:prstGeom prst="frame">
            <a:avLst>
              <a:gd name="adj1" fmla="val 485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4725144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Kolik tužek máme dohromady?</a:t>
            </a:r>
            <a:endParaRPr lang="cs-CZ" dirty="0"/>
          </a:p>
        </p:txBody>
      </p:sp>
      <p:sp>
        <p:nvSpPr>
          <p:cNvPr id="4" name="Vývojový diagram: předdefinovaný postup 3"/>
          <p:cNvSpPr/>
          <p:nvPr/>
        </p:nvSpPr>
        <p:spPr>
          <a:xfrm>
            <a:off x="323528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16</a:t>
            </a:r>
            <a:endParaRPr lang="cs-CZ" dirty="0"/>
          </a:p>
        </p:txBody>
      </p:sp>
      <p:sp>
        <p:nvSpPr>
          <p:cNvPr id="5" name="Vývojový diagram: předdefinovaný postup 4"/>
          <p:cNvSpPr/>
          <p:nvPr/>
        </p:nvSpPr>
        <p:spPr>
          <a:xfrm>
            <a:off x="3310443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19</a:t>
            </a:r>
            <a:endParaRPr lang="cs-CZ" dirty="0"/>
          </a:p>
        </p:txBody>
      </p:sp>
      <p:sp>
        <p:nvSpPr>
          <p:cNvPr id="6" name="Vývojový diagram: předdefinovaný postup 5"/>
          <p:cNvSpPr/>
          <p:nvPr/>
        </p:nvSpPr>
        <p:spPr>
          <a:xfrm>
            <a:off x="6300192" y="5229200"/>
            <a:ext cx="2682044" cy="1224136"/>
          </a:xfrm>
          <a:prstGeom prst="flowChartPredefinedProcess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</a:t>
            </a:r>
            <a:endParaRPr lang="cs-CZ" dirty="0"/>
          </a:p>
        </p:txBody>
      </p:sp>
      <p:pic>
        <p:nvPicPr>
          <p:cNvPr id="6146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720" y="285983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152" y="285983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152" y="177626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720" y="177626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177626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626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692696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720" y="692696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152" y="692696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92696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646" y="285983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646" y="692696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720" y="177626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720" y="285983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646" y="1776264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C:\Users\DOMA\AppData\Local\Microsoft\Windows\Temporary Internet Files\Content.IE5\I54FI6E6\MC9004417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720" y="692696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93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otevřené galerie Microsoft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79504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126</Words>
  <Application>Microsoft Office PowerPoint</Application>
  <PresentationFormat>Předvádění na obrazovce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Sčítání desítky a jednotek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DOMA</dc:creator>
  <cp:lastModifiedBy>jitka</cp:lastModifiedBy>
  <cp:revision>20</cp:revision>
  <dcterms:created xsi:type="dcterms:W3CDTF">2012-07-14T07:35:55Z</dcterms:created>
  <dcterms:modified xsi:type="dcterms:W3CDTF">2013-05-18T10:25:36Z</dcterms:modified>
</cp:coreProperties>
</file>