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4" r:id="rId2"/>
    <p:sldId id="275" r:id="rId3"/>
    <p:sldId id="256" r:id="rId4"/>
    <p:sldId id="257" r:id="rId5"/>
    <p:sldId id="258" r:id="rId6"/>
    <p:sldId id="265" r:id="rId7"/>
    <p:sldId id="266" r:id="rId8"/>
    <p:sldId id="267" r:id="rId9"/>
    <p:sldId id="259" r:id="rId10"/>
    <p:sldId id="268" r:id="rId11"/>
    <p:sldId id="260" r:id="rId12"/>
    <p:sldId id="269" r:id="rId13"/>
    <p:sldId id="261" r:id="rId14"/>
    <p:sldId id="270" r:id="rId15"/>
    <p:sldId id="262" r:id="rId16"/>
    <p:sldId id="271" r:id="rId17"/>
    <p:sldId id="263" r:id="rId18"/>
    <p:sldId id="264" r:id="rId19"/>
    <p:sldId id="272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A4F2B3A5-6B4D-4E5D-B587-66B61D73C62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7AB483BC-5D63-4D52-B2EF-B053F7043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2B3A5-6B4D-4E5D-B587-66B61D73C62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483BC-5D63-4D52-B2EF-B053F7043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2B3A5-6B4D-4E5D-B587-66B61D73C62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483BC-5D63-4D52-B2EF-B053F7043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2B3A5-6B4D-4E5D-B587-66B61D73C62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483BC-5D63-4D52-B2EF-B053F7043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4F2B3A5-6B4D-4E5D-B587-66B61D73C62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AB483BC-5D63-4D52-B2EF-B053F70438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A4F2B3A5-6B4D-4E5D-B587-66B61D73C62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7AB483BC-5D63-4D52-B2EF-B053F7043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2B3A5-6B4D-4E5D-B587-66B61D73C62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483BC-5D63-4D52-B2EF-B053F7043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2B3A5-6B4D-4E5D-B587-66B61D73C62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483BC-5D63-4D52-B2EF-B053F7043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2B3A5-6B4D-4E5D-B587-66B61D73C62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483BC-5D63-4D52-B2EF-B053F7043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2B3A5-6B4D-4E5D-B587-66B61D73C62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483BC-5D63-4D52-B2EF-B053F7043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2B3A5-6B4D-4E5D-B587-66B61D73C62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483BC-5D63-4D52-B2EF-B053F7043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A4F2B3A5-6B4D-4E5D-B587-66B61D73C62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7AB483BC-5D63-4D52-B2EF-B053F7043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7mCK05dgwgU" TargetMode="External"/><Relationship Id="rId2" Type="http://schemas.openxmlformats.org/officeDocument/2006/relationships/hyperlink" Target="http://www.youtube.com/watch?v=9Q7Vr3yQYWQ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cdfFgR4CO-s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vPpAPIIZyo" TargetMode="External"/><Relationship Id="rId2" Type="http://schemas.openxmlformats.org/officeDocument/2006/relationships/hyperlink" Target="http://www.youtube.com/watch?v=8Oy5J7VoKZU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2RNe2jwHE0" TargetMode="External"/><Relationship Id="rId2" Type="http://schemas.openxmlformats.org/officeDocument/2006/relationships/hyperlink" Target="http://www.youtube.com/watch?v=D67kmFzSh_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BV-ASc0qkrM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HgzGwKwLmgM" TargetMode="External"/><Relationship Id="rId2" Type="http://schemas.openxmlformats.org/officeDocument/2006/relationships/hyperlink" Target="http://www.youtube.com/watch?v=fJ9rUzIMcZQ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04854XqcfCY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5WlCdiU9IzA" TargetMode="External"/><Relationship Id="rId2" Type="http://schemas.openxmlformats.org/officeDocument/2006/relationships/hyperlink" Target="http://www.youtube.com/watch?v=-JhwxTen6y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_i-gcWdBUb8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ekOD-IBblI" TargetMode="External"/><Relationship Id="rId2" Type="http://schemas.openxmlformats.org/officeDocument/2006/relationships/hyperlink" Target="http://www.youtube.com/watch?v=2FgDles4xq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-ihs-vT9T3Q" TargetMode="External"/><Relationship Id="rId4" Type="http://schemas.openxmlformats.org/officeDocument/2006/relationships/hyperlink" Target="http://www.youtube.com/watch?v=XpqqjU7u5Yc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8ZnCT14nRc" TargetMode="External"/><Relationship Id="rId2" Type="http://schemas.openxmlformats.org/officeDocument/2006/relationships/hyperlink" Target="http://www.youtube.com/watch?v=mTa8U0Wa0q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3FsVeMz1F5c" TargetMode="External"/><Relationship Id="rId5" Type="http://schemas.openxmlformats.org/officeDocument/2006/relationships/hyperlink" Target="http://www.youtube.com/watch?v=WCkOmcIl79s" TargetMode="External"/><Relationship Id="rId4" Type="http://schemas.openxmlformats.org/officeDocument/2006/relationships/hyperlink" Target="http://www.youtube.com/watch?v=unfzfe8f9NI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report.cz/smrt-si-rika-rock-n-roll/13839-smrt-si-rika-rocknroll-bob-marley-20.html" TargetMode="External"/><Relationship Id="rId3" Type="http://schemas.openxmlformats.org/officeDocument/2006/relationships/hyperlink" Target="http://www.karaoketexty.cz/fotky/deep-purple-10280/246368" TargetMode="External"/><Relationship Id="rId7" Type="http://schemas.openxmlformats.org/officeDocument/2006/relationships/hyperlink" Target="http://www.rockandpop.cz/clanky/queen-kralovna-plna-zivota-proc-to-ma-balit/" TargetMode="External"/><Relationship Id="rId2" Type="http://schemas.openxmlformats.org/officeDocument/2006/relationships/hyperlink" Target="http://www.performing-musician.com/pm/jun08/articles/ledzeppelin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araoketexty.cz/fotky/jethro-tull-15034/29227" TargetMode="External"/><Relationship Id="rId5" Type="http://schemas.openxmlformats.org/officeDocument/2006/relationships/hyperlink" Target="http://www.marastmusic.com/Kapely/Pink-Floyd" TargetMode="External"/><Relationship Id="rId4" Type="http://schemas.openxmlformats.org/officeDocument/2006/relationships/hyperlink" Target="http://classicrock.about.com/od/a1/ig/Black-Sabbath/BlackSabbath005.htm" TargetMode="External"/><Relationship Id="rId9" Type="http://schemas.openxmlformats.org/officeDocument/2006/relationships/hyperlink" Target="http://tekstovi-pesama.com/abba/0/289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 </a:t>
            </a:r>
            <a:r>
              <a:rPr lang="cs-CZ" dirty="0" smtClean="0"/>
              <a:t>19/16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70.léta ve světové populární hudbě</a:t>
            </a:r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96752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04397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363272" cy="5449792"/>
          </a:xfrm>
        </p:spPr>
        <p:txBody>
          <a:bodyPr>
            <a:normAutofit fontScale="77500" lnSpcReduction="20000"/>
          </a:bodyPr>
          <a:lstStyle/>
          <a:p>
            <a:pPr marL="109728" indent="0">
              <a:lnSpc>
                <a:spcPct val="10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0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0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0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0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 dirty="0" smtClean="0"/>
              <a:t>INOVACE 19/16</a:t>
            </a:r>
            <a:endParaRPr lang="cs-CZ" dirty="0"/>
          </a:p>
          <a:p>
            <a:pPr>
              <a:lnSpc>
                <a:spcPct val="10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00000"/>
              </a:lnSpc>
            </a:pPr>
            <a:r>
              <a:rPr lang="cs-CZ" b="1" dirty="0"/>
              <a:t>Ročník: </a:t>
            </a:r>
            <a:r>
              <a:rPr lang="cs-CZ" dirty="0"/>
              <a:t>VIII. ročník</a:t>
            </a:r>
          </a:p>
          <a:p>
            <a:pPr>
              <a:lnSpc>
                <a:spcPct val="100000"/>
              </a:lnSpc>
            </a:pPr>
            <a:r>
              <a:rPr lang="cs-CZ" b="1" dirty="0"/>
              <a:t>Klíčová slova: </a:t>
            </a:r>
            <a:r>
              <a:rPr lang="cs-CZ" dirty="0"/>
              <a:t>populární hudba </a:t>
            </a:r>
            <a:r>
              <a:rPr lang="cs-CZ" dirty="0" smtClean="0"/>
              <a:t>světová– 70.léta</a:t>
            </a:r>
            <a:endParaRPr lang="cs-CZ" dirty="0"/>
          </a:p>
          <a:p>
            <a:pPr>
              <a:lnSpc>
                <a:spcPct val="10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charakterizuje vývoj populární hudby </a:t>
            </a:r>
            <a:r>
              <a:rPr lang="cs-CZ" dirty="0" smtClean="0"/>
              <a:t>v 70.letech </a:t>
            </a:r>
            <a:r>
              <a:rPr lang="cs-CZ" dirty="0"/>
              <a:t>20.století, zařazuje  poznatky do širších souvislostí 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0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0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pPr>
              <a:lnSpc>
                <a:spcPct val="100000"/>
              </a:lnSpc>
            </a:pPr>
            <a:endParaRPr lang="cs-CZ" dirty="0"/>
          </a:p>
          <a:p>
            <a:pPr>
              <a:lnSpc>
                <a:spcPct val="100000"/>
              </a:lnSpc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9708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412776"/>
            <a:ext cx="7851648" cy="1828800"/>
          </a:xfrm>
        </p:spPr>
        <p:txBody>
          <a:bodyPr>
            <a:normAutofit fontScale="90000"/>
          </a:bodyPr>
          <a:lstStyle/>
          <a:p>
            <a:r>
              <a:rPr lang="cs-CZ" sz="7200" dirty="0" smtClean="0"/>
              <a:t>70. </a:t>
            </a:r>
            <a:r>
              <a:rPr lang="cs-CZ" sz="7200" smtClean="0"/>
              <a:t>léta </a:t>
            </a:r>
            <a:r>
              <a:rPr lang="cs-CZ" sz="7200" dirty="0" smtClean="0"/>
              <a:t>ve světové </a:t>
            </a:r>
            <a:r>
              <a:rPr lang="cs-CZ" sz="7200" smtClean="0"/>
              <a:t>populární hudbě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496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065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Autofit/>
          </a:bodyPr>
          <a:lstStyle/>
          <a:p>
            <a:r>
              <a:rPr lang="cs-CZ" sz="3200" dirty="0" smtClean="0"/>
              <a:t>Rock v 70. letech se snaží postihnout pocity vnitřní osamělosti člověka</a:t>
            </a:r>
          </a:p>
          <a:p>
            <a:endParaRPr lang="cs-CZ" sz="3200" dirty="0" smtClean="0"/>
          </a:p>
          <a:p>
            <a:r>
              <a:rPr lang="cs-CZ" sz="3200" dirty="0" smtClean="0"/>
              <a:t>Často je zobrazována vnitřní bolest             a pocity ošklivosti, které jsou odrazem okolního světa</a:t>
            </a:r>
          </a:p>
          <a:p>
            <a:endParaRPr lang="cs-CZ" sz="3200" dirty="0" smtClean="0"/>
          </a:p>
          <a:p>
            <a:r>
              <a:rPr lang="cs-CZ" sz="3200" dirty="0" smtClean="0"/>
              <a:t>Dochází k vyrovnání významu americké      a evropské (především britské scény)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34519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926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893176"/>
          </a:xfrm>
        </p:spPr>
        <p:txBody>
          <a:bodyPr>
            <a:normAutofit/>
          </a:bodyPr>
          <a:lstStyle/>
          <a:p>
            <a:r>
              <a:rPr lang="cs-CZ" dirty="0" smtClean="0"/>
              <a:t>Rozvíjí se </a:t>
            </a:r>
            <a:r>
              <a:rPr lang="cs-CZ" b="1" dirty="0" smtClean="0"/>
              <a:t>hard rock </a:t>
            </a:r>
            <a:r>
              <a:rPr lang="cs-CZ" dirty="0" smtClean="0"/>
              <a:t>(důraz kladen na agresívní rytmickou složku, rozsáhlá kytarová sóla, používání nových zvukových efektů)</a:t>
            </a:r>
          </a:p>
          <a:p>
            <a:endParaRPr lang="cs-CZ" dirty="0" smtClean="0"/>
          </a:p>
          <a:p>
            <a:r>
              <a:rPr lang="cs-CZ" dirty="0" smtClean="0"/>
              <a:t>Nejvýznamnějšími představiteli jsou: </a:t>
            </a:r>
          </a:p>
          <a:p>
            <a:pPr>
              <a:buNone/>
            </a:pPr>
            <a:r>
              <a:rPr lang="cs-CZ" b="1" dirty="0" smtClean="0"/>
              <a:t>	Led </a:t>
            </a:r>
            <a:r>
              <a:rPr lang="cs-CZ" b="1" dirty="0" err="1" smtClean="0"/>
              <a:t>Zeppelin</a:t>
            </a:r>
            <a:r>
              <a:rPr lang="cs-CZ" b="1" dirty="0" smtClean="0"/>
              <a:t> </a:t>
            </a:r>
            <a:r>
              <a:rPr lang="cs-CZ" sz="2400" dirty="0" smtClean="0">
                <a:hlinkClick r:id="rId2"/>
              </a:rPr>
              <a:t>http://www.youtube.com/</a:t>
            </a:r>
            <a:r>
              <a:rPr lang="cs-CZ" sz="2400" dirty="0" err="1" smtClean="0">
                <a:hlinkClick r:id="rId2"/>
              </a:rPr>
              <a:t>watch</a:t>
            </a:r>
            <a:r>
              <a:rPr lang="cs-CZ" sz="2400" dirty="0" smtClean="0">
                <a:hlinkClick r:id="rId2"/>
              </a:rPr>
              <a:t>?v=9Q7Vr3yQYWQ</a:t>
            </a:r>
            <a:r>
              <a:rPr lang="cs-CZ" dirty="0" smtClean="0"/>
              <a:t>, </a:t>
            </a:r>
            <a:r>
              <a:rPr lang="cs-CZ" b="1" dirty="0" err="1" smtClean="0"/>
              <a:t>Deep</a:t>
            </a:r>
            <a:r>
              <a:rPr lang="cs-CZ" b="1" dirty="0" smtClean="0"/>
              <a:t> </a:t>
            </a:r>
            <a:r>
              <a:rPr lang="cs-CZ" b="1" dirty="0" err="1" smtClean="0"/>
              <a:t>Purple</a:t>
            </a:r>
            <a:r>
              <a:rPr lang="cs-CZ" b="1" dirty="0" smtClean="0"/>
              <a:t> </a:t>
            </a:r>
            <a:r>
              <a:rPr lang="cs-CZ" sz="2400" dirty="0" smtClean="0">
                <a:hlinkClick r:id="rId3"/>
              </a:rPr>
              <a:t>http://www.youtube.com/</a:t>
            </a:r>
            <a:r>
              <a:rPr lang="cs-CZ" sz="2400" dirty="0" err="1" smtClean="0">
                <a:hlinkClick r:id="rId3"/>
              </a:rPr>
              <a:t>watch</a:t>
            </a:r>
            <a:r>
              <a:rPr lang="cs-CZ" sz="2400" dirty="0" smtClean="0">
                <a:hlinkClick r:id="rId3"/>
              </a:rPr>
              <a:t>?v=7mCK05dgwgU</a:t>
            </a:r>
            <a:r>
              <a:rPr lang="cs-CZ" dirty="0" smtClean="0"/>
              <a:t>, </a:t>
            </a:r>
            <a:r>
              <a:rPr lang="cs-CZ" b="1" dirty="0" smtClean="0"/>
              <a:t>Black </a:t>
            </a:r>
            <a:r>
              <a:rPr lang="cs-CZ" b="1" dirty="0" err="1" smtClean="0"/>
              <a:t>Sabbath</a:t>
            </a:r>
            <a:r>
              <a:rPr lang="cs-CZ" b="1" dirty="0" smtClean="0"/>
              <a:t> </a:t>
            </a:r>
            <a:r>
              <a:rPr lang="cs-CZ" sz="2400" dirty="0" smtClean="0">
                <a:hlinkClick r:id="rId4"/>
              </a:rPr>
              <a:t>http://www.</a:t>
            </a:r>
            <a:r>
              <a:rPr lang="cs-CZ" sz="2400" dirty="0" err="1" smtClean="0">
                <a:hlinkClick r:id="rId4"/>
              </a:rPr>
              <a:t>youtube.com</a:t>
            </a:r>
            <a:r>
              <a:rPr lang="cs-CZ" sz="2400" dirty="0" smtClean="0">
                <a:hlinkClick r:id="rId4"/>
              </a:rPr>
              <a:t>/</a:t>
            </a:r>
            <a:r>
              <a:rPr lang="cs-CZ" sz="2400" dirty="0" err="1" smtClean="0">
                <a:hlinkClick r:id="rId4"/>
              </a:rPr>
              <a:t>watch</a:t>
            </a:r>
            <a:r>
              <a:rPr lang="cs-CZ" sz="2400" dirty="0" smtClean="0">
                <a:hlinkClick r:id="rId4"/>
              </a:rPr>
              <a:t>?v=cdfFgR4CO-s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6506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Led </a:t>
            </a:r>
            <a:r>
              <a:rPr lang="cs-CZ" b="1" dirty="0" err="1" smtClean="0"/>
              <a:t>Zeppelin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D:\Moje DUMy\Dejiny popularni hudby\obrázky\LedZeppelin_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204864"/>
            <a:ext cx="7628244" cy="41764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D:\Moje DUMy\Dejiny popularni hudby\obrázky\deep-purple-24636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476672"/>
            <a:ext cx="4133850" cy="6096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/>
          <a:lstStyle/>
          <a:p>
            <a:r>
              <a:rPr lang="cs-CZ" b="1" dirty="0" err="1" smtClean="0"/>
              <a:t>Black</a:t>
            </a:r>
            <a:r>
              <a:rPr lang="cs-CZ" b="1" dirty="0" smtClean="0"/>
              <a:t> </a:t>
            </a:r>
            <a:r>
              <a:rPr lang="cs-CZ" b="1" dirty="0" err="1" smtClean="0"/>
              <a:t>Sabbath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D:\Moje DUMy\Dejiny popularni hudby\obrázky\BlackSabbath0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556792"/>
            <a:ext cx="7205935" cy="49735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29600" cy="48580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496944" cy="4824536"/>
          </a:xfrm>
        </p:spPr>
        <p:txBody>
          <a:bodyPr>
            <a:normAutofit/>
          </a:bodyPr>
          <a:lstStyle/>
          <a:p>
            <a:r>
              <a:rPr lang="cs-CZ" dirty="0" smtClean="0"/>
              <a:t>Na hard rock navazuje </a:t>
            </a:r>
            <a:r>
              <a:rPr lang="cs-CZ" dirty="0" err="1" smtClean="0"/>
              <a:t>heavy</a:t>
            </a:r>
            <a:r>
              <a:rPr lang="cs-CZ" dirty="0" smtClean="0"/>
              <a:t> metal 	          (odnož hard rocku, více zdůrazňuje jednotvárný, řinčivý rytmický základ a agresívní kytarovou hru)</a:t>
            </a:r>
          </a:p>
          <a:p>
            <a:endParaRPr lang="cs-CZ" b="1" dirty="0" smtClean="0"/>
          </a:p>
          <a:p>
            <a:r>
              <a:rPr lang="cs-CZ" b="1" dirty="0" smtClean="0"/>
              <a:t>Genesis</a:t>
            </a:r>
            <a:r>
              <a:rPr lang="cs-CZ" dirty="0" smtClean="0"/>
              <a:t> </a:t>
            </a:r>
            <a:r>
              <a:rPr lang="cs-CZ" sz="2400" dirty="0" smtClean="0">
                <a:hlinkClick r:id="rId2"/>
              </a:rPr>
              <a:t>http://www.youtube.com/watch?v=8Oy5J7VoKZU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Pink </a:t>
            </a:r>
            <a:r>
              <a:rPr lang="cs-CZ" b="1" dirty="0" err="1" smtClean="0"/>
              <a:t>Floyd</a:t>
            </a:r>
            <a:r>
              <a:rPr lang="cs-CZ" b="1" dirty="0" smtClean="0"/>
              <a:t> </a:t>
            </a:r>
            <a:r>
              <a:rPr lang="cs-CZ" sz="2400" dirty="0" smtClean="0">
                <a:hlinkClick r:id="rId3"/>
              </a:rPr>
              <a:t>http://www.youtube.com/watch?v=fvPpAPIIZyo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18243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D:\Moje DUMy\Dejiny popularni hudby\obrázky\Pink-Floy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831" y="901115"/>
            <a:ext cx="8537649" cy="533619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2697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45736"/>
          </a:xfrm>
        </p:spPr>
        <p:txBody>
          <a:bodyPr>
            <a:normAutofit/>
          </a:bodyPr>
          <a:lstStyle/>
          <a:p>
            <a:r>
              <a:rPr lang="cs-CZ" dirty="0" smtClean="0"/>
              <a:t>Významnou osobností na rockové scéně byl také zpěvák </a:t>
            </a:r>
            <a:r>
              <a:rPr lang="cs-CZ" b="1" dirty="0" smtClean="0"/>
              <a:t>David </a:t>
            </a:r>
            <a:r>
              <a:rPr lang="cs-CZ" b="1" dirty="0" err="1" smtClean="0"/>
              <a:t>Bowie</a:t>
            </a:r>
            <a:r>
              <a:rPr lang="cs-CZ" b="1" dirty="0" smtClean="0"/>
              <a:t> </a:t>
            </a:r>
            <a:r>
              <a:rPr lang="cs-CZ" sz="2000" dirty="0" smtClean="0">
                <a:hlinkClick r:id="rId2"/>
              </a:rPr>
              <a:t>http://www.youtube.com/watch?v=D67kmFzSh_o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 Británii se velmi proslavila skupina </a:t>
            </a:r>
            <a:r>
              <a:rPr lang="cs-CZ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Jethro</a:t>
            </a:r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Tull</a:t>
            </a:r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svým originálním stylem, který kombinuje rock  s jazzem a starou anglickou hudbou</a:t>
            </a:r>
          </a:p>
          <a:p>
            <a:pPr>
              <a:buNone/>
            </a:pPr>
            <a:endParaRPr lang="cs-CZ" sz="2000" dirty="0" smtClean="0">
              <a:hlinkClick r:id="rId3"/>
            </a:endParaRPr>
          </a:p>
          <a:p>
            <a:pPr>
              <a:buNone/>
            </a:pPr>
            <a:r>
              <a:rPr lang="cs-CZ" sz="2000" dirty="0" smtClean="0">
                <a:hlinkClick r:id="rId3"/>
              </a:rPr>
              <a:t>http://www.youtube.com/watch?v=N2RNe2jwHE0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youtube.com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watch</a:t>
            </a:r>
            <a:r>
              <a:rPr lang="cs-CZ" sz="2000" dirty="0" smtClean="0">
                <a:hlinkClick r:id="rId4"/>
              </a:rPr>
              <a:t>?v=BV-ASc0qkrM</a:t>
            </a: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79183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D:\Moje DUMy\Dejiny popularni hudby\obrázky\jethro-tull-2922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052736"/>
            <a:ext cx="5401717" cy="51856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4137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Skupina </a:t>
            </a:r>
            <a:r>
              <a:rPr lang="cs-CZ" dirty="0" err="1" smtClean="0"/>
              <a:t>Queen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17744"/>
          </a:xfrm>
        </p:spPr>
        <p:txBody>
          <a:bodyPr>
            <a:normAutofit/>
          </a:bodyPr>
          <a:lstStyle/>
          <a:p>
            <a:r>
              <a:rPr lang="cs-CZ" dirty="0" smtClean="0"/>
              <a:t>prožila své začátky v oblasti hard rocku, ale postupně přikročila k náročnějšímu repertoáru   a získala neotřesitelnou pozici v oblasti             popu a rocku</a:t>
            </a:r>
          </a:p>
          <a:p>
            <a:pPr>
              <a:buNone/>
            </a:pPr>
            <a:endParaRPr lang="cs-CZ" sz="2400" dirty="0" smtClean="0">
              <a:hlinkClick r:id="rId2"/>
            </a:endParaRPr>
          </a:p>
          <a:p>
            <a:pPr>
              <a:buNone/>
            </a:pPr>
            <a:endParaRPr lang="cs-CZ" sz="2400" dirty="0" smtClean="0">
              <a:hlinkClick r:id="rId2"/>
            </a:endParaRPr>
          </a:p>
          <a:p>
            <a:pPr>
              <a:buNone/>
            </a:pPr>
            <a:r>
              <a:rPr lang="cs-CZ" sz="2400" dirty="0" smtClean="0">
                <a:hlinkClick r:id="rId2"/>
              </a:rPr>
              <a:t>http://www.youtube.com/watch?v=fJ9rUzIMcZQ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3"/>
              </a:rPr>
              <a:t>http://www.youtube.com/watch?v=HgzGwKwLmgM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4"/>
              </a:rPr>
              <a:t>http://www.</a:t>
            </a:r>
            <a:r>
              <a:rPr lang="cs-CZ" sz="2400" dirty="0" err="1" smtClean="0">
                <a:hlinkClick r:id="rId4"/>
              </a:rPr>
              <a:t>youtube.com</a:t>
            </a:r>
            <a:r>
              <a:rPr lang="cs-CZ" sz="2400" dirty="0" smtClean="0">
                <a:hlinkClick r:id="rId4"/>
              </a:rPr>
              <a:t>/</a:t>
            </a:r>
            <a:r>
              <a:rPr lang="cs-CZ" sz="2400" dirty="0" err="1" smtClean="0">
                <a:hlinkClick r:id="rId4"/>
              </a:rPr>
              <a:t>watch</a:t>
            </a:r>
            <a:r>
              <a:rPr lang="cs-CZ" sz="2400" dirty="0" smtClean="0">
                <a:hlinkClick r:id="rId4"/>
              </a:rPr>
              <a:t>?v=04854XqcfCY</a:t>
            </a: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05787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D:\Moje DUMy\Dejiny popularni hudby\obrázky\queen656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764704"/>
            <a:ext cx="5544616" cy="551689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236296" y="5589240"/>
            <a:ext cx="15119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Queen</a:t>
            </a:r>
            <a:endParaRPr lang="cs-CZ" sz="3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REGGAE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Zcela novým objevem byl styl pocházející             z Jamaiky a Trinidadu – REGGAE (důležitou roli mají bicí nástroje a melodický bas)</a:t>
            </a:r>
          </a:p>
          <a:p>
            <a:r>
              <a:rPr lang="cs-CZ" dirty="0" smtClean="0"/>
              <a:t>Tento styl byl osvěžením pro celou populární hudbu</a:t>
            </a:r>
          </a:p>
          <a:p>
            <a:pPr>
              <a:buNone/>
            </a:pPr>
            <a:r>
              <a:rPr lang="cs-CZ" b="1" dirty="0" smtClean="0"/>
              <a:t>Bob </a:t>
            </a:r>
            <a:r>
              <a:rPr lang="cs-CZ" b="1" dirty="0" err="1" smtClean="0"/>
              <a:t>Marley</a:t>
            </a: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sz="2000" dirty="0" smtClean="0">
                <a:hlinkClick r:id="rId2"/>
              </a:rPr>
              <a:t>http://www.youtube.com/watch?v=-JhwxTen6yA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3"/>
              </a:rPr>
              <a:t>http://www.youtube.com/watch?v=5WlCdiU9IzA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4"/>
              </a:rPr>
              <a:t>http://www.youtube.com/watch?v=_i-gcWdBUb8</a:t>
            </a:r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611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Bob </a:t>
            </a:r>
            <a:r>
              <a:rPr lang="cs-CZ" b="1" dirty="0" err="1" smtClean="0"/>
              <a:t>Marley</a:t>
            </a:r>
            <a:r>
              <a:rPr lang="cs-CZ" b="1" dirty="0" smtClean="0"/>
              <a:t> 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D:\Moje DUMy\Dejiny popularni hudby\obrázky\bob_marley_legen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204864"/>
            <a:ext cx="5957189" cy="42677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DISCO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Hlavním žánrem ovládající pop music bylo DISCO – taneční hudba s přesnou rytmikou</a:t>
            </a:r>
          </a:p>
          <a:p>
            <a:pPr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Hlavními představiteli byli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Boney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M </a:t>
            </a:r>
          </a:p>
          <a:p>
            <a:pPr>
              <a:buNone/>
            </a:pP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youtube.com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watch</a:t>
            </a:r>
            <a:r>
              <a:rPr lang="cs-CZ" sz="2000" dirty="0" smtClean="0">
                <a:hlinkClick r:id="rId2"/>
              </a:rPr>
              <a:t>?v=2FgDles4xq8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3"/>
              </a:rPr>
              <a:t>http://www.youtube.com/watch?v=BekOD-IBblI</a:t>
            </a:r>
            <a:endParaRPr lang="cs-CZ" sz="2000" dirty="0"/>
          </a:p>
          <a:p>
            <a:pPr marL="0" indent="0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 Bee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Gees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marL="0" indent="0">
              <a:buNone/>
            </a:pPr>
            <a:endParaRPr lang="cs-CZ" sz="2000" b="1" dirty="0" smtClean="0">
              <a:solidFill>
                <a:schemeClr val="accent6">
                  <a:lumMod val="50000"/>
                </a:schemeClr>
              </a:solidFill>
              <a:hlinkClick r:id="rId4"/>
            </a:endParaRPr>
          </a:p>
          <a:p>
            <a:pPr marL="0" indent="0">
              <a:buNone/>
            </a:pPr>
            <a:r>
              <a:rPr lang="cs-CZ" sz="2000" dirty="0" smtClean="0">
                <a:hlinkClick r:id="rId4"/>
              </a:rPr>
              <a:t>http://www.youtube.com/</a:t>
            </a:r>
            <a:r>
              <a:rPr lang="cs-CZ" sz="2000" dirty="0" err="1" smtClean="0">
                <a:hlinkClick r:id="rId4"/>
              </a:rPr>
              <a:t>watch</a:t>
            </a:r>
            <a:r>
              <a:rPr lang="cs-CZ" sz="2000" dirty="0" smtClean="0">
                <a:hlinkClick r:id="rId4"/>
              </a:rPr>
              <a:t>?v=XpqqjU7u5Yc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 smtClean="0">
                <a:hlinkClick r:id="rId5"/>
              </a:rPr>
              <a:t>http://www.youtube.com/watch?v=-</a:t>
            </a:r>
            <a:r>
              <a:rPr lang="cs-CZ" sz="2000" dirty="0" err="1" smtClean="0">
                <a:hlinkClick r:id="rId5"/>
              </a:rPr>
              <a:t>ihs</a:t>
            </a:r>
            <a:r>
              <a:rPr lang="cs-CZ" sz="2000" dirty="0" smtClean="0">
                <a:hlinkClick r:id="rId5"/>
              </a:rPr>
              <a:t>-vT9T3Q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84863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5578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251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Mezi další představitele středního proudu patří např. </a:t>
            </a:r>
            <a:r>
              <a:rPr lang="cs-CZ" b="1" dirty="0" err="1" smtClean="0"/>
              <a:t>Elton</a:t>
            </a:r>
            <a:r>
              <a:rPr lang="cs-CZ" b="1" dirty="0" smtClean="0"/>
              <a:t> John </a:t>
            </a:r>
          </a:p>
          <a:p>
            <a:pPr>
              <a:buNone/>
            </a:pPr>
            <a:r>
              <a:rPr lang="cs-CZ" sz="2000" dirty="0" smtClean="0">
                <a:hlinkClick r:id="rId2"/>
              </a:rPr>
              <a:t>http://www.youtube.com/watch?v=mTa8U0Wa0q8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youtube.com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watch</a:t>
            </a:r>
            <a:r>
              <a:rPr lang="cs-CZ" sz="2000" dirty="0" smtClean="0">
                <a:hlinkClick r:id="rId3"/>
              </a:rPr>
              <a:t>?v=o8ZnCT14nRc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dirty="0" smtClean="0"/>
              <a:t>A švédské trio </a:t>
            </a:r>
            <a:r>
              <a:rPr lang="cs-CZ" b="1" dirty="0" smtClean="0"/>
              <a:t>ABBA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2000" dirty="0" smtClean="0">
                <a:hlinkClick r:id="rId4"/>
              </a:rPr>
              <a:t>http://www.youtube.com/watch?v=unfzfe8f9NI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5"/>
              </a:rPr>
              <a:t>http://www.youtube.com/watch?v=WCkOmcIl79s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6"/>
              </a:rPr>
              <a:t>http://www.</a:t>
            </a:r>
            <a:r>
              <a:rPr lang="cs-CZ" sz="2000" dirty="0" err="1" smtClean="0">
                <a:hlinkClick r:id="rId6"/>
              </a:rPr>
              <a:t>youtube.com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watch</a:t>
            </a:r>
            <a:r>
              <a:rPr lang="cs-CZ" sz="2000" dirty="0" smtClean="0">
                <a:hlinkClick r:id="rId6"/>
              </a:rPr>
              <a:t>?v=3FsVeMz1F5c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66405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ABBA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D:\Moje DUMy\Dejiny popularni hudby\obrázky\abba-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628800"/>
            <a:ext cx="4663440" cy="46634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Internetové zdroje: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performing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musician.com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pm</a:t>
            </a:r>
            <a:r>
              <a:rPr lang="cs-CZ" u="sng" dirty="0" smtClean="0">
                <a:hlinkClick r:id="rId2"/>
              </a:rPr>
              <a:t>/jun08/</a:t>
            </a:r>
            <a:r>
              <a:rPr lang="cs-CZ" u="sng" dirty="0" err="1" smtClean="0">
                <a:hlinkClick r:id="rId2"/>
              </a:rPr>
              <a:t>articles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ledzeppelin.htm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http://www.</a:t>
            </a:r>
            <a:r>
              <a:rPr lang="cs-CZ" u="sng" dirty="0" err="1" smtClean="0">
                <a:hlinkClick r:id="rId3"/>
              </a:rPr>
              <a:t>karaoketexty.cz</a:t>
            </a:r>
            <a:r>
              <a:rPr lang="cs-CZ" u="sng" dirty="0" smtClean="0">
                <a:hlinkClick r:id="rId3"/>
              </a:rPr>
              <a:t>/fotky/</a:t>
            </a:r>
            <a:r>
              <a:rPr lang="cs-CZ" u="sng" dirty="0" err="1" smtClean="0">
                <a:hlinkClick r:id="rId3"/>
              </a:rPr>
              <a:t>deep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purple</a:t>
            </a:r>
            <a:r>
              <a:rPr lang="cs-CZ" u="sng" dirty="0" smtClean="0">
                <a:hlinkClick r:id="rId3"/>
              </a:rPr>
              <a:t>-10280/246368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http://classicrock.about.com/od/a1/ig/Black-Sabbath/BlackSabbath005.htm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http://www.</a:t>
            </a:r>
            <a:r>
              <a:rPr lang="cs-CZ" u="sng" dirty="0" err="1" smtClean="0">
                <a:hlinkClick r:id="rId5"/>
              </a:rPr>
              <a:t>marastmusic.com</a:t>
            </a:r>
            <a:r>
              <a:rPr lang="cs-CZ" u="sng" dirty="0" smtClean="0">
                <a:hlinkClick r:id="rId5"/>
              </a:rPr>
              <a:t>/Kapely/Pink-</a:t>
            </a:r>
            <a:r>
              <a:rPr lang="cs-CZ" u="sng" dirty="0" err="1" smtClean="0">
                <a:hlinkClick r:id="rId5"/>
              </a:rPr>
              <a:t>Floyd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http://www.</a:t>
            </a:r>
            <a:r>
              <a:rPr lang="cs-CZ" u="sng" dirty="0" err="1" smtClean="0">
                <a:hlinkClick r:id="rId6"/>
              </a:rPr>
              <a:t>karaoketexty.cz</a:t>
            </a:r>
            <a:r>
              <a:rPr lang="cs-CZ" u="sng" dirty="0" smtClean="0">
                <a:hlinkClick r:id="rId6"/>
              </a:rPr>
              <a:t>/fotky/</a:t>
            </a:r>
            <a:r>
              <a:rPr lang="cs-CZ" u="sng" dirty="0" err="1" smtClean="0">
                <a:hlinkClick r:id="rId6"/>
              </a:rPr>
              <a:t>jethro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tull</a:t>
            </a:r>
            <a:r>
              <a:rPr lang="cs-CZ" u="sng" dirty="0" smtClean="0">
                <a:hlinkClick r:id="rId6"/>
              </a:rPr>
              <a:t>-15034/29227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http://www.</a:t>
            </a:r>
            <a:r>
              <a:rPr lang="cs-CZ" u="sng" dirty="0" err="1" smtClean="0">
                <a:hlinkClick r:id="rId7"/>
              </a:rPr>
              <a:t>rockandpop.cz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clanky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queen</a:t>
            </a:r>
            <a:r>
              <a:rPr lang="cs-CZ" u="sng" dirty="0" smtClean="0">
                <a:hlinkClick r:id="rId7"/>
              </a:rPr>
              <a:t>-</a:t>
            </a:r>
            <a:r>
              <a:rPr lang="cs-CZ" u="sng" dirty="0" err="1" smtClean="0">
                <a:hlinkClick r:id="rId7"/>
              </a:rPr>
              <a:t>kralovna</a:t>
            </a:r>
            <a:r>
              <a:rPr lang="cs-CZ" u="sng" dirty="0" smtClean="0">
                <a:hlinkClick r:id="rId7"/>
              </a:rPr>
              <a:t>-plna-</a:t>
            </a:r>
            <a:r>
              <a:rPr lang="cs-CZ" u="sng" dirty="0" err="1" smtClean="0">
                <a:hlinkClick r:id="rId7"/>
              </a:rPr>
              <a:t>zivota</a:t>
            </a:r>
            <a:r>
              <a:rPr lang="cs-CZ" u="sng" dirty="0" smtClean="0">
                <a:hlinkClick r:id="rId7"/>
              </a:rPr>
              <a:t>-</a:t>
            </a:r>
            <a:r>
              <a:rPr lang="cs-CZ" u="sng" dirty="0" err="1" smtClean="0">
                <a:hlinkClick r:id="rId7"/>
              </a:rPr>
              <a:t>proc</a:t>
            </a:r>
            <a:r>
              <a:rPr lang="cs-CZ" u="sng" dirty="0" smtClean="0">
                <a:hlinkClick r:id="rId7"/>
              </a:rPr>
              <a:t>-to-</a:t>
            </a:r>
            <a:r>
              <a:rPr lang="cs-CZ" u="sng" dirty="0" err="1" smtClean="0">
                <a:hlinkClick r:id="rId7"/>
              </a:rPr>
              <a:t>ma</a:t>
            </a:r>
            <a:r>
              <a:rPr lang="cs-CZ" u="sng" dirty="0" smtClean="0">
                <a:hlinkClick r:id="rId7"/>
              </a:rPr>
              <a:t>-balit/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http://www.</a:t>
            </a:r>
            <a:r>
              <a:rPr lang="cs-CZ" u="sng" dirty="0" err="1" smtClean="0">
                <a:hlinkClick r:id="rId8"/>
              </a:rPr>
              <a:t>ireport.cz</a:t>
            </a:r>
            <a:r>
              <a:rPr lang="cs-CZ" u="sng" dirty="0" smtClean="0">
                <a:hlinkClick r:id="rId8"/>
              </a:rPr>
              <a:t>/smrt-si-</a:t>
            </a:r>
            <a:r>
              <a:rPr lang="cs-CZ" u="sng" dirty="0" err="1" smtClean="0">
                <a:hlinkClick r:id="rId8"/>
              </a:rPr>
              <a:t>rika</a:t>
            </a:r>
            <a:r>
              <a:rPr lang="cs-CZ" u="sng" dirty="0" smtClean="0">
                <a:hlinkClick r:id="rId8"/>
              </a:rPr>
              <a:t>-rock-n-</a:t>
            </a:r>
            <a:r>
              <a:rPr lang="cs-CZ" u="sng" dirty="0" err="1" smtClean="0">
                <a:hlinkClick r:id="rId8"/>
              </a:rPr>
              <a:t>roll</a:t>
            </a:r>
            <a:r>
              <a:rPr lang="cs-CZ" u="sng" dirty="0" smtClean="0">
                <a:hlinkClick r:id="rId8"/>
              </a:rPr>
              <a:t>/13839-smrt-si-</a:t>
            </a:r>
            <a:r>
              <a:rPr lang="cs-CZ" u="sng" dirty="0" err="1" smtClean="0">
                <a:hlinkClick r:id="rId8"/>
              </a:rPr>
              <a:t>rika</a:t>
            </a:r>
            <a:r>
              <a:rPr lang="cs-CZ" u="sng" dirty="0" smtClean="0">
                <a:hlinkClick r:id="rId8"/>
              </a:rPr>
              <a:t>-</a:t>
            </a:r>
            <a:r>
              <a:rPr lang="cs-CZ" u="sng" dirty="0" err="1" smtClean="0">
                <a:hlinkClick r:id="rId8"/>
              </a:rPr>
              <a:t>rocknroll</a:t>
            </a:r>
            <a:r>
              <a:rPr lang="cs-CZ" u="sng" dirty="0" smtClean="0">
                <a:hlinkClick r:id="rId8"/>
              </a:rPr>
              <a:t>-bob-</a:t>
            </a:r>
            <a:r>
              <a:rPr lang="cs-CZ" u="sng" dirty="0" err="1" smtClean="0">
                <a:hlinkClick r:id="rId8"/>
              </a:rPr>
              <a:t>marley</a:t>
            </a:r>
            <a:r>
              <a:rPr lang="cs-CZ" u="sng" dirty="0" smtClean="0">
                <a:hlinkClick r:id="rId8"/>
              </a:rPr>
              <a:t>-20.html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http://tekstovi-pesama.com/abba/0/289/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429</TotalTime>
  <Words>411</Words>
  <Application>Microsoft Office PowerPoint</Application>
  <PresentationFormat>Předvádění na obrazovce (4:3)</PresentationFormat>
  <Paragraphs>92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Urbanistický</vt:lpstr>
      <vt:lpstr>Prezentace aplikace PowerPoint</vt:lpstr>
      <vt:lpstr>Prezentace aplikace PowerPoint</vt:lpstr>
      <vt:lpstr>70. léta ve světové populární hudbě</vt:lpstr>
      <vt:lpstr>Prezentace aplikace PowerPoint</vt:lpstr>
      <vt:lpstr>Prezentace aplikace PowerPoint</vt:lpstr>
      <vt:lpstr>Led Zeppelin</vt:lpstr>
      <vt:lpstr>Prezentace aplikace PowerPoint</vt:lpstr>
      <vt:lpstr>Black Sabbath</vt:lpstr>
      <vt:lpstr>Prezentace aplikace PowerPoint</vt:lpstr>
      <vt:lpstr>Prezentace aplikace PowerPoint</vt:lpstr>
      <vt:lpstr>Prezentace aplikace PowerPoint</vt:lpstr>
      <vt:lpstr>Prezentace aplikace PowerPoint</vt:lpstr>
      <vt:lpstr>Skupina Queen</vt:lpstr>
      <vt:lpstr>Prezentace aplikace PowerPoint</vt:lpstr>
      <vt:lpstr>REGGAE</vt:lpstr>
      <vt:lpstr>Bob Marley  </vt:lpstr>
      <vt:lpstr>DISCO</vt:lpstr>
      <vt:lpstr>Prezentace aplikace PowerPoint</vt:lpstr>
      <vt:lpstr>ABBA</vt:lpstr>
      <vt:lpstr>Internetové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70.léta</dc:title>
  <dc:creator>0JXR</dc:creator>
  <cp:lastModifiedBy>0JXR</cp:lastModifiedBy>
  <cp:revision>23</cp:revision>
  <dcterms:created xsi:type="dcterms:W3CDTF">2012-12-31T17:12:38Z</dcterms:created>
  <dcterms:modified xsi:type="dcterms:W3CDTF">2013-06-17T08:45:44Z</dcterms:modified>
</cp:coreProperties>
</file>