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D1CDA-2C97-4461-9D40-929CC345E34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ECA2-916A-4E9B-8516-98905D20CF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6552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D1CDA-2C97-4461-9D40-929CC345E34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ECA2-916A-4E9B-8516-98905D20CF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533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D1CDA-2C97-4461-9D40-929CC345E34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ECA2-916A-4E9B-8516-98905D20CF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451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D1CDA-2C97-4461-9D40-929CC345E34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ECA2-916A-4E9B-8516-98905D20CF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4447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D1CDA-2C97-4461-9D40-929CC345E34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ECA2-916A-4E9B-8516-98905D20CF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5752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D1CDA-2C97-4461-9D40-929CC345E34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ECA2-916A-4E9B-8516-98905D20CF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084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D1CDA-2C97-4461-9D40-929CC345E34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ECA2-916A-4E9B-8516-98905D20CF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5763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D1CDA-2C97-4461-9D40-929CC345E34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ECA2-916A-4E9B-8516-98905D20CF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020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D1CDA-2C97-4461-9D40-929CC345E34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ECA2-916A-4E9B-8516-98905D20CF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637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D1CDA-2C97-4461-9D40-929CC345E34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ECA2-916A-4E9B-8516-98905D20CF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333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D1CDA-2C97-4461-9D40-929CC345E34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ECA2-916A-4E9B-8516-98905D20CF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9581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D1CDA-2C97-4461-9D40-929CC345E34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AECA2-916A-4E9B-8516-98905D20CF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6868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5949005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Lenka Rousová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VY_32_INOVACE_3A_02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TÉMA:       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Matematika pro druhý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Odčítání do 20 bez přechodu přes 10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Soutěž</a:t>
            </a:r>
          </a:p>
          <a:p>
            <a:endParaRPr lang="cs-CZ" dirty="0"/>
          </a:p>
          <a:p>
            <a:r>
              <a:rPr lang="cs-CZ" sz="1400" dirty="0"/>
              <a:t>Autorem materiálu a všech jeho částí, není-li uvedeno jinak, je Mgr. Lenka Rousová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31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Procvičení </a:t>
            </a:r>
            <a:r>
              <a:rPr lang="cs-CZ" dirty="0"/>
              <a:t>odčítání </a:t>
            </a:r>
            <a:r>
              <a:rPr lang="cs-CZ" dirty="0" smtClean="0"/>
              <a:t>do </a:t>
            </a:r>
            <a:r>
              <a:rPr lang="cs-CZ" dirty="0"/>
              <a:t>20 bez přechodu přes 10 formou soutěže</a:t>
            </a:r>
            <a:r>
              <a:rPr lang="cs-CZ" dirty="0" smtClean="0"/>
              <a:t>. Přiřazování správného výsledku.</a:t>
            </a:r>
          </a:p>
          <a:p>
            <a:pPr marL="0" indent="0">
              <a:buNone/>
            </a:pPr>
            <a:r>
              <a:rPr lang="cs-CZ" dirty="0" smtClean="0"/>
              <a:t>Vhodné pro 2. ročník ZŠ.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31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8352" y="4941168"/>
            <a:ext cx="2903360" cy="1200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Up">
              <a:avLst/>
            </a:prstTxWarp>
            <a:spAutoFit/>
            <a:scene3d>
              <a:camera prst="perspectiveHeroicExtremeRightFacing"/>
              <a:lightRig rig="contrasting" dir="t">
                <a:rot lat="0" lon="0" rev="4500000"/>
              </a:lightRig>
            </a:scene3d>
            <a:sp3d extrusionH="57150" contourW="6350" prstMaterial="metal">
              <a:bevelT w="127000" h="31750" prst="slop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dirty="0" smtClean="0">
                <a:ln w="0"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</a:rPr>
              <a:t>TÝM  A</a:t>
            </a:r>
            <a:endParaRPr lang="cs-CZ" sz="7200" b="1" cap="all" spc="0" dirty="0">
              <a:ln w="0">
                <a:solidFill>
                  <a:srgbClr val="FF0000"/>
                </a:solidFill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249894" y="4941168"/>
            <a:ext cx="2845651" cy="1200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Up">
              <a:avLst/>
            </a:prstTxWarp>
            <a:spAutoFit/>
            <a:scene3d>
              <a:camera prst="perspectiveHeroicExtremeLeftFacing"/>
              <a:lightRig rig="contrasting" dir="t">
                <a:rot lat="0" lon="0" rev="4500000"/>
              </a:lightRig>
            </a:scene3d>
            <a:sp3d extrusionH="57150" contourW="6350" prstMaterial="metal">
              <a:bevelT w="127000" h="31750" prst="slop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dirty="0" smtClean="0">
                <a:ln w="0"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</a:rPr>
              <a:t>TÝM  </a:t>
            </a:r>
            <a:r>
              <a:rPr lang="cs-CZ" sz="7200" cap="all" dirty="0" smtClean="0">
                <a:ln w="0"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</a:rPr>
              <a:t>B</a:t>
            </a:r>
            <a:endParaRPr lang="cs-CZ" sz="7200" b="1" cap="all" spc="0" dirty="0">
              <a:ln w="0">
                <a:solidFill>
                  <a:srgbClr val="FF0000"/>
                </a:solidFill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87624" y="1484784"/>
            <a:ext cx="64850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dirty="0" smtClean="0">
                <a:solidFill>
                  <a:schemeClr val="accent1"/>
                </a:solidFill>
              </a:rPr>
              <a:t>Připravte se!</a:t>
            </a:r>
            <a:endParaRPr lang="cs-CZ" sz="9600" dirty="0">
              <a:solidFill>
                <a:schemeClr val="accent1"/>
              </a:solidFill>
            </a:endParaRPr>
          </a:p>
        </p:txBody>
      </p:sp>
      <p:sp>
        <p:nvSpPr>
          <p:cNvPr id="8" name="Ovál 7">
            <a:hlinkClick r:id="rId2" action="ppaction://hlinksldjump"/>
          </p:cNvPr>
          <p:cNvSpPr/>
          <p:nvPr/>
        </p:nvSpPr>
        <p:spPr>
          <a:xfrm>
            <a:off x="3707904" y="3573016"/>
            <a:ext cx="2016224" cy="1656184"/>
          </a:xfrm>
          <a:prstGeom prst="ellipse">
            <a:avLst/>
          </a:prstGeom>
          <a:solidFill>
            <a:srgbClr val="FF0000"/>
          </a:solidFill>
          <a:ln w="762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626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vislý svitek 5"/>
          <p:cNvSpPr/>
          <p:nvPr/>
        </p:nvSpPr>
        <p:spPr>
          <a:xfrm>
            <a:off x="467544" y="548680"/>
            <a:ext cx="1656184" cy="1656184"/>
          </a:xfrm>
          <a:prstGeom prst="verticalScroll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12-2</a:t>
            </a:r>
            <a:endParaRPr lang="cs-CZ" dirty="0"/>
          </a:p>
        </p:txBody>
      </p:sp>
      <p:sp>
        <p:nvSpPr>
          <p:cNvPr id="7" name="Svislý svitek 6"/>
          <p:cNvSpPr/>
          <p:nvPr/>
        </p:nvSpPr>
        <p:spPr>
          <a:xfrm>
            <a:off x="7092280" y="548680"/>
            <a:ext cx="1656184" cy="1656184"/>
          </a:xfrm>
          <a:prstGeom prst="verticalScroll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17-7</a:t>
            </a:r>
            <a:endParaRPr lang="cs-CZ" dirty="0"/>
          </a:p>
        </p:txBody>
      </p:sp>
      <p:sp>
        <p:nvSpPr>
          <p:cNvPr id="8" name="Svislý svitek 7"/>
          <p:cNvSpPr/>
          <p:nvPr/>
        </p:nvSpPr>
        <p:spPr>
          <a:xfrm>
            <a:off x="467544" y="3933056"/>
            <a:ext cx="1656184" cy="1656184"/>
          </a:xfrm>
          <a:prstGeom prst="verticalScroll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16-6</a:t>
            </a:r>
            <a:endParaRPr lang="cs-CZ" dirty="0"/>
          </a:p>
        </p:txBody>
      </p:sp>
      <p:sp>
        <p:nvSpPr>
          <p:cNvPr id="9" name="Svislý svitek 8"/>
          <p:cNvSpPr/>
          <p:nvPr/>
        </p:nvSpPr>
        <p:spPr>
          <a:xfrm>
            <a:off x="7092280" y="3933056"/>
            <a:ext cx="1656184" cy="1656184"/>
          </a:xfrm>
          <a:prstGeom prst="verticalScroll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14-4</a:t>
            </a:r>
            <a:endParaRPr lang="cs-CZ" dirty="0"/>
          </a:p>
        </p:txBody>
      </p:sp>
      <p:sp>
        <p:nvSpPr>
          <p:cNvPr id="10" name="Zkosené hrany 9"/>
          <p:cNvSpPr/>
          <p:nvPr/>
        </p:nvSpPr>
        <p:spPr>
          <a:xfrm>
            <a:off x="179512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1" name="Zkosené hrany 10"/>
          <p:cNvSpPr/>
          <p:nvPr/>
        </p:nvSpPr>
        <p:spPr>
          <a:xfrm>
            <a:off x="1251360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2" name="Zkosené hrany 11"/>
          <p:cNvSpPr/>
          <p:nvPr/>
        </p:nvSpPr>
        <p:spPr>
          <a:xfrm>
            <a:off x="2339752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3" name="Zkosené hrany 12"/>
          <p:cNvSpPr/>
          <p:nvPr/>
        </p:nvSpPr>
        <p:spPr>
          <a:xfrm>
            <a:off x="5659128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4" name="Zkosené hrany 13"/>
          <p:cNvSpPr/>
          <p:nvPr/>
        </p:nvSpPr>
        <p:spPr>
          <a:xfrm>
            <a:off x="6730976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5" name="Zkosené hrany 14"/>
          <p:cNvSpPr/>
          <p:nvPr/>
        </p:nvSpPr>
        <p:spPr>
          <a:xfrm>
            <a:off x="7819368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6" name="Zkosené hrany 15"/>
          <p:cNvSpPr/>
          <p:nvPr/>
        </p:nvSpPr>
        <p:spPr>
          <a:xfrm>
            <a:off x="179512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7" name="Zkosené hrany 16"/>
          <p:cNvSpPr/>
          <p:nvPr/>
        </p:nvSpPr>
        <p:spPr>
          <a:xfrm>
            <a:off x="1251360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18" name="Zkosené hrany 17"/>
          <p:cNvSpPr/>
          <p:nvPr/>
        </p:nvSpPr>
        <p:spPr>
          <a:xfrm>
            <a:off x="2339752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9" name="Zkosené hrany 18"/>
          <p:cNvSpPr/>
          <p:nvPr/>
        </p:nvSpPr>
        <p:spPr>
          <a:xfrm>
            <a:off x="5659128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20" name="Zkosené hrany 19"/>
          <p:cNvSpPr/>
          <p:nvPr/>
        </p:nvSpPr>
        <p:spPr>
          <a:xfrm>
            <a:off x="6730976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21" name="Zkosené hrany 20"/>
          <p:cNvSpPr/>
          <p:nvPr/>
        </p:nvSpPr>
        <p:spPr>
          <a:xfrm>
            <a:off x="7819368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915816" y="332656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Kolo 1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37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svitek 1"/>
          <p:cNvSpPr/>
          <p:nvPr/>
        </p:nvSpPr>
        <p:spPr>
          <a:xfrm>
            <a:off x="467544" y="548680"/>
            <a:ext cx="1656184" cy="1656184"/>
          </a:xfrm>
          <a:prstGeom prst="verticalScroll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16-3</a:t>
            </a:r>
            <a:endParaRPr lang="cs-CZ" dirty="0"/>
          </a:p>
        </p:txBody>
      </p:sp>
      <p:sp>
        <p:nvSpPr>
          <p:cNvPr id="3" name="Svislý svitek 2"/>
          <p:cNvSpPr/>
          <p:nvPr/>
        </p:nvSpPr>
        <p:spPr>
          <a:xfrm>
            <a:off x="7092280" y="548680"/>
            <a:ext cx="1656184" cy="1656184"/>
          </a:xfrm>
          <a:prstGeom prst="verticalScroll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19-5</a:t>
            </a:r>
            <a:endParaRPr lang="cs-CZ" dirty="0"/>
          </a:p>
        </p:txBody>
      </p:sp>
      <p:sp>
        <p:nvSpPr>
          <p:cNvPr id="4" name="Svislý svitek 3"/>
          <p:cNvSpPr/>
          <p:nvPr/>
        </p:nvSpPr>
        <p:spPr>
          <a:xfrm>
            <a:off x="467544" y="3933056"/>
            <a:ext cx="1656184" cy="1656184"/>
          </a:xfrm>
          <a:prstGeom prst="verticalScroll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15-3</a:t>
            </a:r>
            <a:endParaRPr lang="cs-CZ" dirty="0"/>
          </a:p>
        </p:txBody>
      </p:sp>
      <p:sp>
        <p:nvSpPr>
          <p:cNvPr id="5" name="Svislý svitek 4"/>
          <p:cNvSpPr/>
          <p:nvPr/>
        </p:nvSpPr>
        <p:spPr>
          <a:xfrm>
            <a:off x="7092280" y="3933056"/>
            <a:ext cx="1656184" cy="1656184"/>
          </a:xfrm>
          <a:prstGeom prst="verticalScroll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17-4</a:t>
            </a:r>
            <a:endParaRPr lang="cs-CZ" dirty="0"/>
          </a:p>
        </p:txBody>
      </p:sp>
      <p:sp>
        <p:nvSpPr>
          <p:cNvPr id="6" name="Zkosené hrany 5"/>
          <p:cNvSpPr/>
          <p:nvPr/>
        </p:nvSpPr>
        <p:spPr>
          <a:xfrm>
            <a:off x="179512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7" name="Zkosené hrany 6"/>
          <p:cNvSpPr/>
          <p:nvPr/>
        </p:nvSpPr>
        <p:spPr>
          <a:xfrm>
            <a:off x="1251360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8" name="Zkosené hrany 7"/>
          <p:cNvSpPr/>
          <p:nvPr/>
        </p:nvSpPr>
        <p:spPr>
          <a:xfrm>
            <a:off x="2339752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9" name="Zkosené hrany 8"/>
          <p:cNvSpPr/>
          <p:nvPr/>
        </p:nvSpPr>
        <p:spPr>
          <a:xfrm>
            <a:off x="5659128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0" name="Zkosené hrany 9"/>
          <p:cNvSpPr/>
          <p:nvPr/>
        </p:nvSpPr>
        <p:spPr>
          <a:xfrm>
            <a:off x="6730976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1" name="Zkosené hrany 10"/>
          <p:cNvSpPr/>
          <p:nvPr/>
        </p:nvSpPr>
        <p:spPr>
          <a:xfrm>
            <a:off x="7819368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</a:t>
            </a:r>
            <a:endParaRPr lang="cs-CZ" dirty="0"/>
          </a:p>
        </p:txBody>
      </p:sp>
      <p:sp>
        <p:nvSpPr>
          <p:cNvPr id="12" name="Zkosené hrany 11"/>
          <p:cNvSpPr/>
          <p:nvPr/>
        </p:nvSpPr>
        <p:spPr>
          <a:xfrm>
            <a:off x="179512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3" name="Zkosené hrany 12"/>
          <p:cNvSpPr/>
          <p:nvPr/>
        </p:nvSpPr>
        <p:spPr>
          <a:xfrm>
            <a:off x="1251360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14" name="Zkosené hrany 13"/>
          <p:cNvSpPr/>
          <p:nvPr/>
        </p:nvSpPr>
        <p:spPr>
          <a:xfrm>
            <a:off x="2339752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5" name="Zkosené hrany 14"/>
          <p:cNvSpPr/>
          <p:nvPr/>
        </p:nvSpPr>
        <p:spPr>
          <a:xfrm>
            <a:off x="5659128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6" name="Zkosené hrany 15"/>
          <p:cNvSpPr/>
          <p:nvPr/>
        </p:nvSpPr>
        <p:spPr>
          <a:xfrm>
            <a:off x="6730976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7" name="Zkosené hrany 16"/>
          <p:cNvSpPr/>
          <p:nvPr/>
        </p:nvSpPr>
        <p:spPr>
          <a:xfrm>
            <a:off x="7819368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915816" y="332656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Kolo 2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67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svitek 1"/>
          <p:cNvSpPr/>
          <p:nvPr/>
        </p:nvSpPr>
        <p:spPr>
          <a:xfrm>
            <a:off x="467544" y="548680"/>
            <a:ext cx="1656184" cy="1656184"/>
          </a:xfrm>
          <a:prstGeom prst="verticalScroll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19-9</a:t>
            </a:r>
            <a:endParaRPr lang="cs-CZ" dirty="0"/>
          </a:p>
        </p:txBody>
      </p:sp>
      <p:sp>
        <p:nvSpPr>
          <p:cNvPr id="3" name="Svislý svitek 2"/>
          <p:cNvSpPr/>
          <p:nvPr/>
        </p:nvSpPr>
        <p:spPr>
          <a:xfrm>
            <a:off x="7092280" y="548680"/>
            <a:ext cx="1656184" cy="1656184"/>
          </a:xfrm>
          <a:prstGeom prst="verticalScroll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14-4</a:t>
            </a:r>
            <a:endParaRPr lang="cs-CZ" dirty="0"/>
          </a:p>
        </p:txBody>
      </p:sp>
      <p:sp>
        <p:nvSpPr>
          <p:cNvPr id="4" name="Svislý svitek 3"/>
          <p:cNvSpPr/>
          <p:nvPr/>
        </p:nvSpPr>
        <p:spPr>
          <a:xfrm>
            <a:off x="467544" y="3933056"/>
            <a:ext cx="1656184" cy="1656184"/>
          </a:xfrm>
          <a:prstGeom prst="verticalScroll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15-5</a:t>
            </a:r>
            <a:endParaRPr lang="cs-CZ" dirty="0"/>
          </a:p>
        </p:txBody>
      </p:sp>
      <p:sp>
        <p:nvSpPr>
          <p:cNvPr id="5" name="Svislý svitek 4"/>
          <p:cNvSpPr/>
          <p:nvPr/>
        </p:nvSpPr>
        <p:spPr>
          <a:xfrm>
            <a:off x="7092280" y="3933056"/>
            <a:ext cx="1656184" cy="1656184"/>
          </a:xfrm>
          <a:prstGeom prst="verticalScroll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18-8</a:t>
            </a:r>
            <a:endParaRPr lang="cs-CZ" dirty="0"/>
          </a:p>
        </p:txBody>
      </p:sp>
      <p:sp>
        <p:nvSpPr>
          <p:cNvPr id="6" name="Zkosené hrany 5"/>
          <p:cNvSpPr/>
          <p:nvPr/>
        </p:nvSpPr>
        <p:spPr>
          <a:xfrm>
            <a:off x="179512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7" name="Zkosené hrany 6"/>
          <p:cNvSpPr/>
          <p:nvPr/>
        </p:nvSpPr>
        <p:spPr>
          <a:xfrm>
            <a:off x="1251360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8" name="Zkosené hrany 7"/>
          <p:cNvSpPr/>
          <p:nvPr/>
        </p:nvSpPr>
        <p:spPr>
          <a:xfrm>
            <a:off x="2339752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19</a:t>
            </a:r>
            <a:endParaRPr lang="cs-CZ" dirty="0"/>
          </a:p>
        </p:txBody>
      </p:sp>
      <p:sp>
        <p:nvSpPr>
          <p:cNvPr id="9" name="Zkosené hrany 8"/>
          <p:cNvSpPr/>
          <p:nvPr/>
        </p:nvSpPr>
        <p:spPr>
          <a:xfrm>
            <a:off x="5659128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</a:t>
            </a:r>
            <a:endParaRPr lang="cs-CZ" dirty="0"/>
          </a:p>
        </p:txBody>
      </p:sp>
      <p:sp>
        <p:nvSpPr>
          <p:cNvPr id="10" name="Zkosené hrany 9"/>
          <p:cNvSpPr/>
          <p:nvPr/>
        </p:nvSpPr>
        <p:spPr>
          <a:xfrm>
            <a:off x="6730976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1" name="Zkosené hrany 10"/>
          <p:cNvSpPr/>
          <p:nvPr/>
        </p:nvSpPr>
        <p:spPr>
          <a:xfrm>
            <a:off x="7819368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2" name="Zkosené hrany 11"/>
          <p:cNvSpPr/>
          <p:nvPr/>
        </p:nvSpPr>
        <p:spPr>
          <a:xfrm>
            <a:off x="179512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13" name="Zkosené hrany 12"/>
          <p:cNvSpPr/>
          <p:nvPr/>
        </p:nvSpPr>
        <p:spPr>
          <a:xfrm>
            <a:off x="1251360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4" name="Zkosené hrany 13"/>
          <p:cNvSpPr/>
          <p:nvPr/>
        </p:nvSpPr>
        <p:spPr>
          <a:xfrm>
            <a:off x="2339752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5" name="Zkosené hrany 14"/>
          <p:cNvSpPr/>
          <p:nvPr/>
        </p:nvSpPr>
        <p:spPr>
          <a:xfrm>
            <a:off x="5659128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6" name="Zkosené hrany 15"/>
          <p:cNvSpPr/>
          <p:nvPr/>
        </p:nvSpPr>
        <p:spPr>
          <a:xfrm>
            <a:off x="6730976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7" name="Zkosené hrany 16"/>
          <p:cNvSpPr/>
          <p:nvPr/>
        </p:nvSpPr>
        <p:spPr>
          <a:xfrm>
            <a:off x="7819368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915816" y="332656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Kolo 3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899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svitek 1"/>
          <p:cNvSpPr/>
          <p:nvPr/>
        </p:nvSpPr>
        <p:spPr>
          <a:xfrm>
            <a:off x="467544" y="548680"/>
            <a:ext cx="1656184" cy="1656184"/>
          </a:xfrm>
          <a:prstGeom prst="verticalScroll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18-4</a:t>
            </a:r>
            <a:endParaRPr lang="cs-CZ" dirty="0"/>
          </a:p>
        </p:txBody>
      </p:sp>
      <p:sp>
        <p:nvSpPr>
          <p:cNvPr id="3" name="Svislý svitek 2"/>
          <p:cNvSpPr/>
          <p:nvPr/>
        </p:nvSpPr>
        <p:spPr>
          <a:xfrm>
            <a:off x="7092280" y="548680"/>
            <a:ext cx="1656184" cy="1656184"/>
          </a:xfrm>
          <a:prstGeom prst="verticalScroll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16-4</a:t>
            </a:r>
            <a:endParaRPr lang="cs-CZ" dirty="0"/>
          </a:p>
        </p:txBody>
      </p:sp>
      <p:sp>
        <p:nvSpPr>
          <p:cNvPr id="4" name="Svislý svitek 3"/>
          <p:cNvSpPr/>
          <p:nvPr/>
        </p:nvSpPr>
        <p:spPr>
          <a:xfrm>
            <a:off x="467544" y="3933056"/>
            <a:ext cx="1656184" cy="1656184"/>
          </a:xfrm>
          <a:prstGeom prst="verticalScroll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17-3</a:t>
            </a:r>
            <a:endParaRPr lang="cs-CZ" dirty="0"/>
          </a:p>
        </p:txBody>
      </p:sp>
      <p:sp>
        <p:nvSpPr>
          <p:cNvPr id="5" name="Svislý svitek 4"/>
          <p:cNvSpPr/>
          <p:nvPr/>
        </p:nvSpPr>
        <p:spPr>
          <a:xfrm>
            <a:off x="7092280" y="3933056"/>
            <a:ext cx="1656184" cy="1656184"/>
          </a:xfrm>
          <a:prstGeom prst="verticalScroll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20-7</a:t>
            </a:r>
            <a:endParaRPr lang="cs-CZ" dirty="0"/>
          </a:p>
        </p:txBody>
      </p:sp>
      <p:sp>
        <p:nvSpPr>
          <p:cNvPr id="6" name="Zkosené hrany 5"/>
          <p:cNvSpPr/>
          <p:nvPr/>
        </p:nvSpPr>
        <p:spPr>
          <a:xfrm>
            <a:off x="179512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7" name="Zkosené hrany 6"/>
          <p:cNvSpPr/>
          <p:nvPr/>
        </p:nvSpPr>
        <p:spPr>
          <a:xfrm>
            <a:off x="1251360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19</a:t>
            </a:r>
            <a:endParaRPr lang="cs-CZ" dirty="0"/>
          </a:p>
        </p:txBody>
      </p:sp>
      <p:sp>
        <p:nvSpPr>
          <p:cNvPr id="8" name="Zkosené hrany 7"/>
          <p:cNvSpPr/>
          <p:nvPr/>
        </p:nvSpPr>
        <p:spPr>
          <a:xfrm>
            <a:off x="2339752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9" name="Zkosené hrany 8"/>
          <p:cNvSpPr/>
          <p:nvPr/>
        </p:nvSpPr>
        <p:spPr>
          <a:xfrm>
            <a:off x="5659128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10" name="Zkosené hrany 9"/>
          <p:cNvSpPr/>
          <p:nvPr/>
        </p:nvSpPr>
        <p:spPr>
          <a:xfrm>
            <a:off x="6730976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1" name="Zkosené hrany 10"/>
          <p:cNvSpPr/>
          <p:nvPr/>
        </p:nvSpPr>
        <p:spPr>
          <a:xfrm>
            <a:off x="7819368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12" name="Zkosené hrany 11"/>
          <p:cNvSpPr/>
          <p:nvPr/>
        </p:nvSpPr>
        <p:spPr>
          <a:xfrm>
            <a:off x="179512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13" name="Zkosené hrany 12"/>
          <p:cNvSpPr/>
          <p:nvPr/>
        </p:nvSpPr>
        <p:spPr>
          <a:xfrm>
            <a:off x="1251360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4" name="Zkosené hrany 13"/>
          <p:cNvSpPr/>
          <p:nvPr/>
        </p:nvSpPr>
        <p:spPr>
          <a:xfrm>
            <a:off x="2339752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</a:t>
            </a:r>
            <a:endParaRPr lang="cs-CZ" dirty="0"/>
          </a:p>
        </p:txBody>
      </p:sp>
      <p:sp>
        <p:nvSpPr>
          <p:cNvPr id="15" name="Zkosené hrany 14"/>
          <p:cNvSpPr/>
          <p:nvPr/>
        </p:nvSpPr>
        <p:spPr>
          <a:xfrm>
            <a:off x="5659128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6" name="Zkosené hrany 15"/>
          <p:cNvSpPr/>
          <p:nvPr/>
        </p:nvSpPr>
        <p:spPr>
          <a:xfrm>
            <a:off x="6730976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7" name="Zkosené hrany 16"/>
          <p:cNvSpPr/>
          <p:nvPr/>
        </p:nvSpPr>
        <p:spPr>
          <a:xfrm>
            <a:off x="7819368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915816" y="332656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Kolo 4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781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svitek 1"/>
          <p:cNvSpPr/>
          <p:nvPr/>
        </p:nvSpPr>
        <p:spPr>
          <a:xfrm>
            <a:off x="467544" y="548680"/>
            <a:ext cx="1656184" cy="1656184"/>
          </a:xfrm>
          <a:prstGeom prst="verticalScroll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11-1</a:t>
            </a:r>
            <a:endParaRPr lang="cs-CZ" dirty="0"/>
          </a:p>
        </p:txBody>
      </p:sp>
      <p:sp>
        <p:nvSpPr>
          <p:cNvPr id="3" name="Svislý svitek 2"/>
          <p:cNvSpPr/>
          <p:nvPr/>
        </p:nvSpPr>
        <p:spPr>
          <a:xfrm>
            <a:off x="7092280" y="548680"/>
            <a:ext cx="1656184" cy="1656184"/>
          </a:xfrm>
          <a:prstGeom prst="verticalScroll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17-5</a:t>
            </a:r>
            <a:endParaRPr lang="cs-CZ" dirty="0"/>
          </a:p>
        </p:txBody>
      </p:sp>
      <p:sp>
        <p:nvSpPr>
          <p:cNvPr id="4" name="Svislý svitek 3"/>
          <p:cNvSpPr/>
          <p:nvPr/>
        </p:nvSpPr>
        <p:spPr>
          <a:xfrm>
            <a:off x="467544" y="3933056"/>
            <a:ext cx="1656184" cy="1656184"/>
          </a:xfrm>
          <a:prstGeom prst="verticalScroll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13-2</a:t>
            </a:r>
            <a:endParaRPr lang="cs-CZ" dirty="0"/>
          </a:p>
        </p:txBody>
      </p:sp>
      <p:sp>
        <p:nvSpPr>
          <p:cNvPr id="5" name="Svislý svitek 4"/>
          <p:cNvSpPr/>
          <p:nvPr/>
        </p:nvSpPr>
        <p:spPr>
          <a:xfrm>
            <a:off x="7092280" y="3933056"/>
            <a:ext cx="1656184" cy="1656184"/>
          </a:xfrm>
          <a:prstGeom prst="verticalScroll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20-10</a:t>
            </a:r>
            <a:endParaRPr lang="cs-CZ" dirty="0"/>
          </a:p>
        </p:txBody>
      </p:sp>
      <p:sp>
        <p:nvSpPr>
          <p:cNvPr id="6" name="Zkosené hrany 5"/>
          <p:cNvSpPr/>
          <p:nvPr/>
        </p:nvSpPr>
        <p:spPr>
          <a:xfrm>
            <a:off x="179512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" name="Zkosené hrany 6"/>
          <p:cNvSpPr/>
          <p:nvPr/>
        </p:nvSpPr>
        <p:spPr>
          <a:xfrm>
            <a:off x="1251360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8" name="Zkosené hrany 7"/>
          <p:cNvSpPr/>
          <p:nvPr/>
        </p:nvSpPr>
        <p:spPr>
          <a:xfrm>
            <a:off x="2339752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9" name="Zkosené hrany 8"/>
          <p:cNvSpPr/>
          <p:nvPr/>
        </p:nvSpPr>
        <p:spPr>
          <a:xfrm>
            <a:off x="5659128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19</a:t>
            </a:r>
            <a:endParaRPr lang="cs-CZ" dirty="0"/>
          </a:p>
        </p:txBody>
      </p:sp>
      <p:sp>
        <p:nvSpPr>
          <p:cNvPr id="10" name="Zkosené hrany 9"/>
          <p:cNvSpPr/>
          <p:nvPr/>
        </p:nvSpPr>
        <p:spPr>
          <a:xfrm>
            <a:off x="6730976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1" name="Zkosené hrany 10"/>
          <p:cNvSpPr/>
          <p:nvPr/>
        </p:nvSpPr>
        <p:spPr>
          <a:xfrm>
            <a:off x="7819368" y="2780928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2" name="Zkosené hrany 11"/>
          <p:cNvSpPr/>
          <p:nvPr/>
        </p:nvSpPr>
        <p:spPr>
          <a:xfrm>
            <a:off x="179512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13" name="Zkosené hrany 12"/>
          <p:cNvSpPr/>
          <p:nvPr/>
        </p:nvSpPr>
        <p:spPr>
          <a:xfrm>
            <a:off x="1251360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4" name="Zkosené hrany 13"/>
          <p:cNvSpPr/>
          <p:nvPr/>
        </p:nvSpPr>
        <p:spPr>
          <a:xfrm>
            <a:off x="2339752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5" name="Zkosené hrany 14"/>
          <p:cNvSpPr/>
          <p:nvPr/>
        </p:nvSpPr>
        <p:spPr>
          <a:xfrm>
            <a:off x="5659128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6" name="Zkosené hrany 15"/>
          <p:cNvSpPr/>
          <p:nvPr/>
        </p:nvSpPr>
        <p:spPr>
          <a:xfrm>
            <a:off x="6730976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7" name="Zkosené hrany 16"/>
          <p:cNvSpPr/>
          <p:nvPr/>
        </p:nvSpPr>
        <p:spPr>
          <a:xfrm>
            <a:off x="7819368" y="5805264"/>
            <a:ext cx="1008112" cy="720080"/>
          </a:xfrm>
          <a:prstGeom prst="bevel">
            <a:avLst>
              <a:gd name="adj" fmla="val 24846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915816" y="344850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Kolo 5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59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189</Words>
  <Application>Microsoft Office PowerPoint</Application>
  <PresentationFormat>Předvádění na obrazovce (4:3)</PresentationFormat>
  <Paragraphs>102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Odčítání do 20 bez přechodu přes 10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Odčítání do 20</dc:title>
  <dc:creator>DOMA</dc:creator>
  <cp:lastModifiedBy>jitka</cp:lastModifiedBy>
  <cp:revision>18</cp:revision>
  <dcterms:created xsi:type="dcterms:W3CDTF">2012-07-14T10:11:45Z</dcterms:created>
  <dcterms:modified xsi:type="dcterms:W3CDTF">2013-05-18T10:25:56Z</dcterms:modified>
</cp:coreProperties>
</file>