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2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066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960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357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56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529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507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39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526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709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140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021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AC5A2-7D3D-4A4D-AFA3-55CA7A6BE97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7A6D7-DD13-4F7D-8774-D67194DBA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890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37549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Rozklad 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Doplňování</a:t>
            </a:r>
          </a:p>
          <a:p>
            <a:endParaRPr lang="cs-CZ" dirty="0"/>
          </a:p>
          <a:p>
            <a:r>
              <a:rPr lang="cs-CZ" sz="1600" dirty="0"/>
              <a:t>Autorem materiálu a všech jeho částí, není-li uvedeno jinak, je Mgr. Lenka Rousová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163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rozkladu čísla deset na dvě části formou doplňování jedné z částí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179511" y="2622748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75379" y="2622748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__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027383" y="1254596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8" name="Přímá spojnice 7"/>
          <p:cNvCxnSpPr>
            <a:stCxn id="5" idx="7"/>
            <a:endCxn id="6" idx="3"/>
          </p:cNvCxnSpPr>
          <p:nvPr/>
        </p:nvCxnSpPr>
        <p:spPr>
          <a:xfrm flipV="1">
            <a:off x="1858782" y="217653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4" idx="1"/>
            <a:endCxn id="6" idx="5"/>
          </p:cNvCxnSpPr>
          <p:nvPr/>
        </p:nvCxnSpPr>
        <p:spPr>
          <a:xfrm flipH="1" flipV="1">
            <a:off x="3010786" y="217653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7211959" y="2622748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__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907827" y="2622748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059831" y="1254596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5891230" y="217653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7043234" y="217653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3179759" y="56444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875627" y="56444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__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027631" y="4276340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31" name="Přímá spojnice 30"/>
          <p:cNvCxnSpPr>
            <a:stCxn id="29" idx="7"/>
            <a:endCxn id="30" idx="3"/>
          </p:cNvCxnSpPr>
          <p:nvPr/>
        </p:nvCxnSpPr>
        <p:spPr>
          <a:xfrm flipV="1">
            <a:off x="1859030" y="5198280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28" idx="1"/>
            <a:endCxn id="30" idx="5"/>
          </p:cNvCxnSpPr>
          <p:nvPr/>
        </p:nvCxnSpPr>
        <p:spPr>
          <a:xfrm flipH="1" flipV="1">
            <a:off x="3011034" y="5198280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7212207" y="56444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__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908075" y="56444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060079" y="4276340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36" name="Přímá spojnice 35"/>
          <p:cNvCxnSpPr>
            <a:stCxn id="34" idx="7"/>
            <a:endCxn id="35" idx="3"/>
          </p:cNvCxnSpPr>
          <p:nvPr/>
        </p:nvCxnSpPr>
        <p:spPr>
          <a:xfrm flipV="1">
            <a:off x="5891478" y="5198280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33" idx="1"/>
            <a:endCxn id="35" idx="5"/>
          </p:cNvCxnSpPr>
          <p:nvPr/>
        </p:nvCxnSpPr>
        <p:spPr>
          <a:xfrm flipH="1" flipV="1">
            <a:off x="7043482" y="5198280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922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347864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043732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195736" y="188640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>
            <a:stCxn id="5" idx="7"/>
            <a:endCxn id="6" idx="3"/>
          </p:cNvCxnSpPr>
          <p:nvPr/>
        </p:nvCxnSpPr>
        <p:spPr>
          <a:xfrm flipV="1">
            <a:off x="2027135" y="1110580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1"/>
            <a:endCxn id="6" idx="5"/>
          </p:cNvCxnSpPr>
          <p:nvPr/>
        </p:nvCxnSpPr>
        <p:spPr>
          <a:xfrm flipH="1" flipV="1">
            <a:off x="3179139" y="1110580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380312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076180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228184" y="188640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>
            <a:stCxn id="10" idx="7"/>
            <a:endCxn id="11" idx="3"/>
          </p:cNvCxnSpPr>
          <p:nvPr/>
        </p:nvCxnSpPr>
        <p:spPr>
          <a:xfrm flipV="1">
            <a:off x="6059583" y="1110580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9" idx="1"/>
            <a:endCxn id="11" idx="5"/>
          </p:cNvCxnSpPr>
          <p:nvPr/>
        </p:nvCxnSpPr>
        <p:spPr>
          <a:xfrm flipH="1" flipV="1">
            <a:off x="7211587" y="1110580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348112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043980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195984" y="3210384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>
            <a:stCxn id="15" idx="7"/>
            <a:endCxn id="16" idx="3"/>
          </p:cNvCxnSpPr>
          <p:nvPr/>
        </p:nvCxnSpPr>
        <p:spPr>
          <a:xfrm flipV="1">
            <a:off x="2027383" y="4132324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1"/>
            <a:endCxn id="16" idx="5"/>
          </p:cNvCxnSpPr>
          <p:nvPr/>
        </p:nvCxnSpPr>
        <p:spPr>
          <a:xfrm flipH="1" flipV="1">
            <a:off x="3179387" y="4132324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7380560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076428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228432" y="3210384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stCxn id="20" idx="7"/>
            <a:endCxn id="21" idx="3"/>
          </p:cNvCxnSpPr>
          <p:nvPr/>
        </p:nvCxnSpPr>
        <p:spPr>
          <a:xfrm flipV="1">
            <a:off x="6059831" y="4132324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9" idx="1"/>
            <a:endCxn id="21" idx="5"/>
          </p:cNvCxnSpPr>
          <p:nvPr/>
        </p:nvCxnSpPr>
        <p:spPr>
          <a:xfrm flipH="1" flipV="1">
            <a:off x="7211835" y="4132324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03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347864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3" name="Ovál 2"/>
          <p:cNvSpPr/>
          <p:nvPr/>
        </p:nvSpPr>
        <p:spPr>
          <a:xfrm>
            <a:off x="1043732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195736" y="188640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>
            <a:stCxn id="3" idx="7"/>
            <a:endCxn id="4" idx="3"/>
          </p:cNvCxnSpPr>
          <p:nvPr/>
        </p:nvCxnSpPr>
        <p:spPr>
          <a:xfrm flipV="1">
            <a:off x="2027135" y="1110580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2" idx="1"/>
            <a:endCxn id="4" idx="5"/>
          </p:cNvCxnSpPr>
          <p:nvPr/>
        </p:nvCxnSpPr>
        <p:spPr>
          <a:xfrm flipH="1" flipV="1">
            <a:off x="3179139" y="1110580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380312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076180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9" name="Ovál 8"/>
          <p:cNvSpPr/>
          <p:nvPr/>
        </p:nvSpPr>
        <p:spPr>
          <a:xfrm>
            <a:off x="6228184" y="188640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>
            <a:stCxn id="8" idx="7"/>
            <a:endCxn id="9" idx="3"/>
          </p:cNvCxnSpPr>
          <p:nvPr/>
        </p:nvCxnSpPr>
        <p:spPr>
          <a:xfrm flipV="1">
            <a:off x="6059583" y="1110580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1"/>
            <a:endCxn id="9" idx="5"/>
          </p:cNvCxnSpPr>
          <p:nvPr/>
        </p:nvCxnSpPr>
        <p:spPr>
          <a:xfrm flipH="1" flipV="1">
            <a:off x="7211587" y="1110580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348112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Ovál 12"/>
          <p:cNvSpPr/>
          <p:nvPr/>
        </p:nvSpPr>
        <p:spPr>
          <a:xfrm>
            <a:off x="1043980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195984" y="3210384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2027383" y="4132324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3179387" y="4132324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7380560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076428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228432" y="3210384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20" name="Přímá spojnice 19"/>
          <p:cNvCxnSpPr>
            <a:stCxn id="18" idx="7"/>
            <a:endCxn id="19" idx="3"/>
          </p:cNvCxnSpPr>
          <p:nvPr/>
        </p:nvCxnSpPr>
        <p:spPr>
          <a:xfrm flipV="1">
            <a:off x="6059831" y="4132324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9" idx="5"/>
          </p:cNvCxnSpPr>
          <p:nvPr/>
        </p:nvCxnSpPr>
        <p:spPr>
          <a:xfrm flipH="1" flipV="1">
            <a:off x="7211835" y="4132324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275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347864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" name="Ovál 2"/>
          <p:cNvSpPr/>
          <p:nvPr/>
        </p:nvSpPr>
        <p:spPr>
          <a:xfrm>
            <a:off x="1043732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195736" y="188640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>
            <a:stCxn id="3" idx="7"/>
            <a:endCxn id="4" idx="3"/>
          </p:cNvCxnSpPr>
          <p:nvPr/>
        </p:nvCxnSpPr>
        <p:spPr>
          <a:xfrm flipV="1">
            <a:off x="2027135" y="1110580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2" idx="1"/>
            <a:endCxn id="4" idx="5"/>
          </p:cNvCxnSpPr>
          <p:nvPr/>
        </p:nvCxnSpPr>
        <p:spPr>
          <a:xfrm flipH="1" flipV="1">
            <a:off x="3179139" y="1110580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380312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076180" y="1556792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228184" y="188640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>
            <a:stCxn id="8" idx="7"/>
            <a:endCxn id="9" idx="3"/>
          </p:cNvCxnSpPr>
          <p:nvPr/>
        </p:nvCxnSpPr>
        <p:spPr>
          <a:xfrm flipV="1">
            <a:off x="6059583" y="1110580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1"/>
            <a:endCxn id="9" idx="5"/>
          </p:cNvCxnSpPr>
          <p:nvPr/>
        </p:nvCxnSpPr>
        <p:spPr>
          <a:xfrm flipH="1" flipV="1">
            <a:off x="7211587" y="1110580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348112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3" name="Ovál 12"/>
          <p:cNvSpPr/>
          <p:nvPr/>
        </p:nvSpPr>
        <p:spPr>
          <a:xfrm>
            <a:off x="1043980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195984" y="3210384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2027383" y="4132324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3179387" y="4132324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7380560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__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076428" y="4578536"/>
            <a:ext cx="1152128" cy="108012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228432" y="3210384"/>
            <a:ext cx="1152128" cy="10801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20" name="Přímá spojnice 19"/>
          <p:cNvCxnSpPr>
            <a:stCxn id="18" idx="7"/>
            <a:endCxn id="19" idx="3"/>
          </p:cNvCxnSpPr>
          <p:nvPr/>
        </p:nvCxnSpPr>
        <p:spPr>
          <a:xfrm flipV="1">
            <a:off x="6059831" y="4132324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9" idx="5"/>
          </p:cNvCxnSpPr>
          <p:nvPr/>
        </p:nvCxnSpPr>
        <p:spPr>
          <a:xfrm flipH="1" flipV="1">
            <a:off x="7211835" y="4132324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0039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124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Rozklad 10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jitka</cp:lastModifiedBy>
  <cp:revision>13</cp:revision>
  <dcterms:created xsi:type="dcterms:W3CDTF">2012-07-16T15:47:46Z</dcterms:created>
  <dcterms:modified xsi:type="dcterms:W3CDTF">2013-05-18T10:26:40Z</dcterms:modified>
</cp:coreProperties>
</file>