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62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BC9B1-4131-4B97-A02A-A7324D7958C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4F39F-09DF-4FDA-9193-AE285EE6F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14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BC9B1-4131-4B97-A02A-A7324D7958C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4F39F-09DF-4FDA-9193-AE285EE6F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2467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BC9B1-4131-4B97-A02A-A7324D7958C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4F39F-09DF-4FDA-9193-AE285EE6F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0826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BC9B1-4131-4B97-A02A-A7324D7958C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4F39F-09DF-4FDA-9193-AE285EE6F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307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BC9B1-4131-4B97-A02A-A7324D7958C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4F39F-09DF-4FDA-9193-AE285EE6F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11978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BC9B1-4131-4B97-A02A-A7324D7958C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4F39F-09DF-4FDA-9193-AE285EE6F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913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BC9B1-4131-4B97-A02A-A7324D7958C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4F39F-09DF-4FDA-9193-AE285EE6F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57215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BC9B1-4131-4B97-A02A-A7324D7958C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4F39F-09DF-4FDA-9193-AE285EE6F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00448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BC9B1-4131-4B97-A02A-A7324D7958C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4F39F-09DF-4FDA-9193-AE285EE6F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4320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BC9B1-4131-4B97-A02A-A7324D7958C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4F39F-09DF-4FDA-9193-AE285EE6F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412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BC9B1-4131-4B97-A02A-A7324D7958C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4F39F-09DF-4FDA-9193-AE285EE6F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2307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BC9B1-4131-4B97-A02A-A7324D7958C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74F39F-09DF-4FDA-9193-AE285EE6F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6806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0083901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VY_32_INOVACE_3A_05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Matematika pro druhý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Rozklad 20 bez přechodu přes 10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Doplňování</a:t>
            </a:r>
            <a:endParaRPr lang="cs-CZ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Autorem </a:t>
            </a:r>
            <a:r>
              <a:rPr lang="cs-CZ" sz="1400" dirty="0"/>
              <a:t>materiálu a všech jeho částí, není-li uvedeno jinak, je Mgr. Lenka Rousová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481851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r>
              <a:rPr lang="cs-CZ" smtClean="0"/>
              <a:t>Procvičení </a:t>
            </a:r>
            <a:r>
              <a:rPr lang="cs-CZ" dirty="0"/>
              <a:t>rozkladu čísla </a:t>
            </a:r>
            <a:r>
              <a:rPr lang="cs-CZ" dirty="0" smtClean="0"/>
              <a:t>20 </a:t>
            </a:r>
            <a:r>
              <a:rPr lang="cs-CZ" dirty="0"/>
              <a:t>na dvě části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bez </a:t>
            </a:r>
            <a:r>
              <a:rPr lang="cs-CZ" dirty="0"/>
              <a:t>přechodu přes </a:t>
            </a:r>
            <a:r>
              <a:rPr lang="cs-CZ" dirty="0" smtClean="0"/>
              <a:t>základ 10 </a:t>
            </a:r>
            <a:r>
              <a:rPr lang="cs-CZ" dirty="0"/>
              <a:t>formou doplnění jedné z částí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Vhodné pro 2. ročník ZŠ.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3131654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827522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979526" y="693992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cxnSp>
        <p:nvCxnSpPr>
          <p:cNvPr id="7" name="Přímá spojnice 6"/>
          <p:cNvCxnSpPr>
            <a:stCxn id="5" idx="7"/>
            <a:endCxn id="6" idx="3"/>
          </p:cNvCxnSpPr>
          <p:nvPr/>
        </p:nvCxnSpPr>
        <p:spPr>
          <a:xfrm flipV="1">
            <a:off x="1810925" y="1615932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4" idx="1"/>
            <a:endCxn id="6" idx="5"/>
          </p:cNvCxnSpPr>
          <p:nvPr/>
        </p:nvCxnSpPr>
        <p:spPr>
          <a:xfrm flipH="1" flipV="1">
            <a:off x="2962929" y="1615932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7164102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4859970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6011974" y="693992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cxnSp>
        <p:nvCxnSpPr>
          <p:cNvPr id="12" name="Přímá spojnice 11"/>
          <p:cNvCxnSpPr>
            <a:stCxn id="10" idx="7"/>
            <a:endCxn id="11" idx="3"/>
          </p:cNvCxnSpPr>
          <p:nvPr/>
        </p:nvCxnSpPr>
        <p:spPr>
          <a:xfrm flipV="1">
            <a:off x="5843373" y="1615932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9" idx="1"/>
            <a:endCxn id="11" idx="5"/>
          </p:cNvCxnSpPr>
          <p:nvPr/>
        </p:nvCxnSpPr>
        <p:spPr>
          <a:xfrm flipH="1" flipV="1">
            <a:off x="6995377" y="1615932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3131902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827770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1979774" y="3715736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cxnSp>
        <p:nvCxnSpPr>
          <p:cNvPr id="17" name="Přímá spojnice 16"/>
          <p:cNvCxnSpPr>
            <a:stCxn id="15" idx="7"/>
            <a:endCxn id="16" idx="3"/>
          </p:cNvCxnSpPr>
          <p:nvPr/>
        </p:nvCxnSpPr>
        <p:spPr>
          <a:xfrm flipV="1">
            <a:off x="1811173" y="4637676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14" idx="1"/>
            <a:endCxn id="16" idx="5"/>
          </p:cNvCxnSpPr>
          <p:nvPr/>
        </p:nvCxnSpPr>
        <p:spPr>
          <a:xfrm flipH="1" flipV="1">
            <a:off x="2963177" y="4637676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7164350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4860218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6012222" y="3715736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cxnSp>
        <p:nvCxnSpPr>
          <p:cNvPr id="22" name="Přímá spojnice 21"/>
          <p:cNvCxnSpPr>
            <a:stCxn id="20" idx="7"/>
            <a:endCxn id="21" idx="3"/>
          </p:cNvCxnSpPr>
          <p:nvPr/>
        </p:nvCxnSpPr>
        <p:spPr>
          <a:xfrm flipV="1">
            <a:off x="5843621" y="4637676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19" idx="1"/>
            <a:endCxn id="21" idx="5"/>
          </p:cNvCxnSpPr>
          <p:nvPr/>
        </p:nvCxnSpPr>
        <p:spPr>
          <a:xfrm flipH="1" flipV="1">
            <a:off x="6995625" y="4637676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8966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131654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827522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979526" y="693992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cxnSp>
        <p:nvCxnSpPr>
          <p:cNvPr id="5" name="Přímá spojnice 4"/>
          <p:cNvCxnSpPr>
            <a:stCxn id="3" idx="7"/>
            <a:endCxn id="4" idx="3"/>
          </p:cNvCxnSpPr>
          <p:nvPr/>
        </p:nvCxnSpPr>
        <p:spPr>
          <a:xfrm flipV="1">
            <a:off x="1810925" y="1615932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6" name="Přímá spojnice 5"/>
          <p:cNvCxnSpPr>
            <a:stCxn id="2" idx="1"/>
            <a:endCxn id="4" idx="5"/>
          </p:cNvCxnSpPr>
          <p:nvPr/>
        </p:nvCxnSpPr>
        <p:spPr>
          <a:xfrm flipH="1" flipV="1">
            <a:off x="2962929" y="1615932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7164102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4859970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/>
              <a:t>16</a:t>
            </a: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011974" y="693992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cxnSp>
        <p:nvCxnSpPr>
          <p:cNvPr id="10" name="Přímá spojnice 9"/>
          <p:cNvCxnSpPr>
            <a:stCxn id="8" idx="7"/>
            <a:endCxn id="9" idx="3"/>
          </p:cNvCxnSpPr>
          <p:nvPr/>
        </p:nvCxnSpPr>
        <p:spPr>
          <a:xfrm flipV="1">
            <a:off x="5843373" y="1615932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7" idx="1"/>
            <a:endCxn id="9" idx="5"/>
          </p:cNvCxnSpPr>
          <p:nvPr/>
        </p:nvCxnSpPr>
        <p:spPr>
          <a:xfrm flipH="1" flipV="1">
            <a:off x="6995377" y="1615932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3131902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827770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1979774" y="3715736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cxnSp>
        <p:nvCxnSpPr>
          <p:cNvPr id="15" name="Přímá spojnice 14"/>
          <p:cNvCxnSpPr>
            <a:stCxn id="13" idx="7"/>
            <a:endCxn id="14" idx="3"/>
          </p:cNvCxnSpPr>
          <p:nvPr/>
        </p:nvCxnSpPr>
        <p:spPr>
          <a:xfrm flipV="1">
            <a:off x="1811173" y="4637676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12" idx="1"/>
            <a:endCxn id="14" idx="5"/>
          </p:cNvCxnSpPr>
          <p:nvPr/>
        </p:nvCxnSpPr>
        <p:spPr>
          <a:xfrm flipH="1" flipV="1">
            <a:off x="2963177" y="4637676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7" name="Ovál 16"/>
          <p:cNvSpPr/>
          <p:nvPr/>
        </p:nvSpPr>
        <p:spPr>
          <a:xfrm>
            <a:off x="7164350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4860218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6012222" y="3715736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cxnSp>
        <p:nvCxnSpPr>
          <p:cNvPr id="20" name="Přímá spojnice 19"/>
          <p:cNvCxnSpPr>
            <a:stCxn id="18" idx="7"/>
            <a:endCxn id="19" idx="3"/>
          </p:cNvCxnSpPr>
          <p:nvPr/>
        </p:nvCxnSpPr>
        <p:spPr>
          <a:xfrm flipV="1">
            <a:off x="5843621" y="4637676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17" idx="1"/>
            <a:endCxn id="19" idx="5"/>
          </p:cNvCxnSpPr>
          <p:nvPr/>
        </p:nvCxnSpPr>
        <p:spPr>
          <a:xfrm flipH="1" flipV="1">
            <a:off x="6995625" y="4637676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417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131654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827522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979526" y="693992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cxnSp>
        <p:nvCxnSpPr>
          <p:cNvPr id="5" name="Přímá spojnice 4"/>
          <p:cNvCxnSpPr>
            <a:stCxn id="3" idx="7"/>
            <a:endCxn id="4" idx="3"/>
          </p:cNvCxnSpPr>
          <p:nvPr/>
        </p:nvCxnSpPr>
        <p:spPr>
          <a:xfrm flipV="1">
            <a:off x="1810925" y="1615932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6" name="Přímá spojnice 5"/>
          <p:cNvCxnSpPr>
            <a:stCxn id="2" idx="1"/>
            <a:endCxn id="4" idx="5"/>
          </p:cNvCxnSpPr>
          <p:nvPr/>
        </p:nvCxnSpPr>
        <p:spPr>
          <a:xfrm flipH="1" flipV="1">
            <a:off x="2962929" y="1615932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7164102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4859970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011974" y="693992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cxnSp>
        <p:nvCxnSpPr>
          <p:cNvPr id="10" name="Přímá spojnice 9"/>
          <p:cNvCxnSpPr>
            <a:stCxn id="8" idx="7"/>
            <a:endCxn id="9" idx="3"/>
          </p:cNvCxnSpPr>
          <p:nvPr/>
        </p:nvCxnSpPr>
        <p:spPr>
          <a:xfrm flipV="1">
            <a:off x="5843373" y="1615932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7" idx="1"/>
            <a:endCxn id="9" idx="5"/>
          </p:cNvCxnSpPr>
          <p:nvPr/>
        </p:nvCxnSpPr>
        <p:spPr>
          <a:xfrm flipH="1" flipV="1">
            <a:off x="6995377" y="1615932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3131902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827770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1979774" y="3715736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cxnSp>
        <p:nvCxnSpPr>
          <p:cNvPr id="15" name="Přímá spojnice 14"/>
          <p:cNvCxnSpPr>
            <a:stCxn id="13" idx="7"/>
            <a:endCxn id="14" idx="3"/>
          </p:cNvCxnSpPr>
          <p:nvPr/>
        </p:nvCxnSpPr>
        <p:spPr>
          <a:xfrm flipV="1">
            <a:off x="1811173" y="4637676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12" idx="1"/>
            <a:endCxn id="14" idx="5"/>
          </p:cNvCxnSpPr>
          <p:nvPr/>
        </p:nvCxnSpPr>
        <p:spPr>
          <a:xfrm flipH="1" flipV="1">
            <a:off x="2963177" y="4637676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7" name="Ovál 16"/>
          <p:cNvSpPr/>
          <p:nvPr/>
        </p:nvSpPr>
        <p:spPr>
          <a:xfrm>
            <a:off x="7164350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4860218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6012222" y="3715736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cxnSp>
        <p:nvCxnSpPr>
          <p:cNvPr id="20" name="Přímá spojnice 19"/>
          <p:cNvCxnSpPr>
            <a:stCxn id="18" idx="7"/>
            <a:endCxn id="19" idx="3"/>
          </p:cNvCxnSpPr>
          <p:nvPr/>
        </p:nvCxnSpPr>
        <p:spPr>
          <a:xfrm flipV="1">
            <a:off x="5843621" y="4637676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17" idx="1"/>
            <a:endCxn id="19" idx="5"/>
          </p:cNvCxnSpPr>
          <p:nvPr/>
        </p:nvCxnSpPr>
        <p:spPr>
          <a:xfrm flipH="1" flipV="1">
            <a:off x="6995625" y="4637676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47113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131654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827522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979526" y="693992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cxnSp>
        <p:nvCxnSpPr>
          <p:cNvPr id="5" name="Přímá spojnice 4"/>
          <p:cNvCxnSpPr>
            <a:stCxn id="3" idx="7"/>
            <a:endCxn id="4" idx="3"/>
          </p:cNvCxnSpPr>
          <p:nvPr/>
        </p:nvCxnSpPr>
        <p:spPr>
          <a:xfrm flipV="1">
            <a:off x="1810925" y="1615932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6" name="Přímá spojnice 5"/>
          <p:cNvCxnSpPr>
            <a:stCxn id="2" idx="1"/>
            <a:endCxn id="4" idx="5"/>
          </p:cNvCxnSpPr>
          <p:nvPr/>
        </p:nvCxnSpPr>
        <p:spPr>
          <a:xfrm flipH="1" flipV="1">
            <a:off x="2962929" y="1615932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7164102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4859970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011974" y="693992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cxnSp>
        <p:nvCxnSpPr>
          <p:cNvPr id="10" name="Přímá spojnice 9"/>
          <p:cNvCxnSpPr>
            <a:stCxn id="8" idx="7"/>
            <a:endCxn id="9" idx="3"/>
          </p:cNvCxnSpPr>
          <p:nvPr/>
        </p:nvCxnSpPr>
        <p:spPr>
          <a:xfrm flipV="1">
            <a:off x="5843373" y="1615932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7" idx="1"/>
            <a:endCxn id="9" idx="5"/>
          </p:cNvCxnSpPr>
          <p:nvPr/>
        </p:nvCxnSpPr>
        <p:spPr>
          <a:xfrm flipH="1" flipV="1">
            <a:off x="6995377" y="1615932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3131902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827770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1979774" y="3715736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cxnSp>
        <p:nvCxnSpPr>
          <p:cNvPr id="15" name="Přímá spojnice 14"/>
          <p:cNvCxnSpPr>
            <a:stCxn id="13" idx="7"/>
            <a:endCxn id="14" idx="3"/>
          </p:cNvCxnSpPr>
          <p:nvPr/>
        </p:nvCxnSpPr>
        <p:spPr>
          <a:xfrm flipV="1">
            <a:off x="1811173" y="4637676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12" idx="1"/>
            <a:endCxn id="14" idx="5"/>
          </p:cNvCxnSpPr>
          <p:nvPr/>
        </p:nvCxnSpPr>
        <p:spPr>
          <a:xfrm flipH="1" flipV="1">
            <a:off x="2963177" y="4637676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7" name="Ovál 16"/>
          <p:cNvSpPr/>
          <p:nvPr/>
        </p:nvSpPr>
        <p:spPr>
          <a:xfrm>
            <a:off x="7164350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4860218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6012222" y="3715736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cxnSp>
        <p:nvCxnSpPr>
          <p:cNvPr id="20" name="Přímá spojnice 19"/>
          <p:cNvCxnSpPr>
            <a:stCxn id="18" idx="7"/>
            <a:endCxn id="19" idx="3"/>
          </p:cNvCxnSpPr>
          <p:nvPr/>
        </p:nvCxnSpPr>
        <p:spPr>
          <a:xfrm flipV="1">
            <a:off x="5843621" y="4637676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17" idx="1"/>
            <a:endCxn id="19" idx="5"/>
          </p:cNvCxnSpPr>
          <p:nvPr/>
        </p:nvCxnSpPr>
        <p:spPr>
          <a:xfrm flipH="1" flipV="1">
            <a:off x="6995625" y="4637676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968966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132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Rozklad 20 bez přechodu přes 10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Rozklad 20 bez přechodu přes 10.</dc:title>
  <dc:creator>DOMA</dc:creator>
  <cp:lastModifiedBy>jitka</cp:lastModifiedBy>
  <cp:revision>12</cp:revision>
  <dcterms:created xsi:type="dcterms:W3CDTF">2012-07-16T16:27:53Z</dcterms:created>
  <dcterms:modified xsi:type="dcterms:W3CDTF">2013-05-18T10:27:02Z</dcterms:modified>
</cp:coreProperties>
</file>