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álka f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8458200" cy="6858000"/>
          </a:xfrm>
          <a:prstGeom prst="rect">
            <a:avLst/>
          </a:prstGeom>
        </p:spPr>
      </p:pic>
      <p:sp>
        <p:nvSpPr>
          <p:cNvPr id="11" name="Text Placeholder 10"/>
          <p:cNvSpPr>
            <a:spLocks noGrp="1"/>
          </p:cNvSpPr>
          <p:nvPr>
            <p:ph type="body" sz="quarter" idx="14" hasCustomPrompt="1"/>
          </p:nvPr>
        </p:nvSpPr>
        <p:spPr>
          <a:xfrm>
            <a:off x="2950957" y="1191150"/>
            <a:ext cx="4937760" cy="983431"/>
          </a:xfrm>
          <a:solidFill>
            <a:schemeClr val="tx1">
              <a:lumMod val="95000"/>
              <a:lumOff val="5000"/>
              <a:alpha val="64000"/>
            </a:schemeClr>
          </a:solidFill>
          <a:ln w="38100" cmpd="dbl">
            <a:noFill/>
          </a:ln>
        </p:spPr>
        <p:txBody>
          <a:bodyPr tIns="137160" anchor="ctr" anchorCtr="0">
            <a:normAutofit/>
          </a:bodyPr>
          <a:lstStyle>
            <a:lvl1pPr algn="ctr" eaLnBrk="1" latinLnBrk="0" hangingPunct="1">
              <a:buNone/>
              <a:defRPr kumimoji="0" lang="cs-CZ" sz="32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předlohu nadpisů.</a:t>
            </a:r>
          </a:p>
        </p:txBody>
      </p:sp>
      <p:sp>
        <p:nvSpPr>
          <p:cNvPr id="7" name="Rectangle 6"/>
          <p:cNvSpPr/>
          <p:nvPr/>
        </p:nvSpPr>
        <p:spPr>
          <a:xfrm>
            <a:off x="2906973" y="1143000"/>
            <a:ext cx="5029200" cy="1066800"/>
          </a:xfrm>
          <a:prstGeom prst="rect">
            <a:avLst/>
          </a:prstGeom>
          <a:noFill/>
          <a:ln w="38100">
            <a:solidFill>
              <a:schemeClr val="tx1">
                <a:lumMod val="95000"/>
                <a:lumOff val="5000"/>
                <a:alpha val="54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ddíl fotoalba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646839"/>
            <a:ext cx="7772400" cy="1362075"/>
          </a:xfrm>
        </p:spPr>
        <p:txBody>
          <a:bodyPr anchor="t"/>
          <a:lstStyle>
            <a:lvl1pPr algn="l" eaLnBrk="1" latinLnBrk="0" hangingPunct="1">
              <a:defRPr kumimoji="0" lang="cs-CZ" sz="4000" b="1" cap="all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146652"/>
            <a:ext cx="7772400" cy="1500187"/>
          </a:xfrm>
        </p:spPr>
        <p:txBody>
          <a:bodyPr anchor="b"/>
          <a:lstStyle>
            <a:lvl1pPr marL="0" indent="0" eaLnBrk="1" latinLnBrk="0" hangingPunct="1">
              <a:buNone/>
              <a:defRPr kumimoji="0" lang="cs-CZ"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eaLnBrk="1" latinLnBrk="0" hangingPunct="1">
              <a:buNone/>
              <a:defRPr kumimoji="0" lang="cs-CZ"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eaLnBrk="1" latinLnBrk="0" hangingPunct="1">
              <a:buNone/>
              <a:defRPr kumimoji="0" lang="cs-CZ"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ddíl fotoalba s 3 stránkami na výšk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/>
          <p:cNvSpPr>
            <a:spLocks noGrp="1"/>
          </p:cNvSpPr>
          <p:nvPr>
            <p:ph type="title" hasCustomPrompt="1"/>
          </p:nvPr>
        </p:nvSpPr>
        <p:spPr>
          <a:xfrm>
            <a:off x="457200" y="3390900"/>
            <a:ext cx="7781730" cy="990600"/>
          </a:xfrm>
        </p:spPr>
        <p:txBody>
          <a:bodyPr vert="horz" bIns="0" anchor="b" anchorCtr="0">
            <a:normAutofit/>
          </a:bodyPr>
          <a:lstStyle>
            <a:lvl1pPr eaLnBrk="1" latinLnBrk="0" hangingPunct="1">
              <a:defRPr kumimoji="0" lang="cs-CZ" sz="4400" b="1" baseline="0">
                <a:solidFill>
                  <a:srgbClr val="FC7500"/>
                </a:solidFill>
              </a:defRPr>
            </a:lvl1pPr>
            <a:extLst/>
          </a:lstStyle>
          <a:p>
            <a:r>
              <a:rPr kumimoji="0" lang="cs-CZ"/>
              <a:t>Přidejte název oddílu.</a:t>
            </a:r>
          </a:p>
        </p:txBody>
      </p:sp>
      <p:sp>
        <p:nvSpPr>
          <p:cNvPr id="9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4572000"/>
            <a:ext cx="7772400" cy="838200"/>
          </a:xfrm>
        </p:spPr>
        <p:txBody>
          <a:bodyPr vert="horz" tIns="0"/>
          <a:lstStyle>
            <a:lvl1pPr algn="ctr" eaLnBrk="1" latinLnBrk="0" hangingPunct="1">
              <a:buFontTx/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podtitul.</a:t>
            </a:r>
          </a:p>
        </p:txBody>
      </p:sp>
      <p:sp>
        <p:nvSpPr>
          <p:cNvPr id="10" name="Rectangle 6"/>
          <p:cNvSpPr>
            <a:spLocks noGrp="1"/>
          </p:cNvSpPr>
          <p:nvPr>
            <p:ph type="pic" sz="quarter" idx="11"/>
          </p:nvPr>
        </p:nvSpPr>
        <p:spPr>
          <a:xfrm>
            <a:off x="490868" y="807195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6"/>
          <p:cNvSpPr>
            <a:spLocks noGrp="1"/>
          </p:cNvSpPr>
          <p:nvPr>
            <p:ph type="pic" sz="quarter" idx="15"/>
          </p:nvPr>
        </p:nvSpPr>
        <p:spPr>
          <a:xfrm>
            <a:off x="3179134" y="807195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2" name="Rectangle 6"/>
          <p:cNvSpPr>
            <a:spLocks noGrp="1"/>
          </p:cNvSpPr>
          <p:nvPr>
            <p:ph type="pic" sz="quarter" idx="16"/>
          </p:nvPr>
        </p:nvSpPr>
        <p:spPr>
          <a:xfrm>
            <a:off x="5867400" y="807195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8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9" name="Footer Placeholder 4"/>
          <p:cNvSpPr>
            <a:spLocks noGrp="1"/>
          </p:cNvSpPr>
          <p:nvPr>
            <p:ph type="ftr" sz="quarter" idx="17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2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Rectangle 20"/>
          <p:cNvSpPr/>
          <p:nvPr/>
        </p:nvSpPr>
        <p:spPr>
          <a:xfrm>
            <a:off x="8524568" y="0"/>
            <a:ext cx="540774" cy="6858000"/>
          </a:xfrm>
          <a:prstGeom prst="rect">
            <a:avLst/>
          </a:prstGeom>
          <a:solidFill>
            <a:srgbClr val="91BE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22" name="Straight Connector 21"/>
          <p:cNvCxnSpPr/>
          <p:nvPr/>
        </p:nvCxnSpPr>
        <p:spPr>
          <a:xfrm rot="5400000">
            <a:off x="5693734" y="3429000"/>
            <a:ext cx="6858000" cy="0"/>
          </a:xfrm>
          <a:prstGeom prst="line">
            <a:avLst/>
          </a:prstGeom>
          <a:ln w="50800">
            <a:solidFill>
              <a:srgbClr val="91BED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 šířku s průhledným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9"/>
          <p:cNvSpPr>
            <a:spLocks noGrp="1" noChangeAspect="1"/>
          </p:cNvSpPr>
          <p:nvPr>
            <p:ph type="pic" sz="quarter" idx="14"/>
          </p:nvPr>
        </p:nvSpPr>
        <p:spPr>
          <a:xfrm>
            <a:off x="1143000" y="762000"/>
            <a:ext cx="6299200" cy="47244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Rectangle 11"/>
          <p:cNvSpPr/>
          <p:nvPr/>
        </p:nvSpPr>
        <p:spPr>
          <a:xfrm>
            <a:off x="1170166" y="5669280"/>
            <a:ext cx="6297434" cy="731520"/>
          </a:xfrm>
          <a:prstGeom prst="rect">
            <a:avLst/>
          </a:prstGeom>
          <a:noFill/>
          <a:ln w="38100">
            <a:solidFill>
              <a:schemeClr val="tx1">
                <a:lumMod val="95000"/>
                <a:lumOff val="5000"/>
                <a:alpha val="54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6" hasCustomPrompt="1"/>
          </p:nvPr>
        </p:nvSpPr>
        <p:spPr>
          <a:xfrm>
            <a:off x="1219199" y="5715000"/>
            <a:ext cx="6191693" cy="632637"/>
          </a:xfrm>
          <a:solidFill>
            <a:schemeClr val="tx1">
              <a:alpha val="3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kumimoji="0" lang="cs-CZ" sz="30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4800600"/>
            <a:ext cx="5486400" cy="566738"/>
          </a:xfrm>
          <a:solidFill>
            <a:srgbClr val="FC7500"/>
          </a:solidFill>
        </p:spPr>
        <p:txBody>
          <a:bodyPr anchor="b"/>
          <a:lstStyle>
            <a:lvl1pPr algn="l" eaLnBrk="1" latinLnBrk="0" hangingPunct="1">
              <a:defRPr kumimoji="0" lang="cs-CZ" sz="2000" b="1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676400" y="612775"/>
            <a:ext cx="5486400" cy="41148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 algn="ctr" eaLnBrk="1" latinLnBrk="0" hangingPunct="1">
              <a:buNone/>
              <a:defRPr kumimoji="0" lang="cs-CZ"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eaLnBrk="1" latinLnBrk="0" hangingPunct="1">
              <a:buNone/>
              <a:defRPr kumimoji="0" lang="cs-CZ" sz="2800"/>
            </a:lvl2pPr>
            <a:lvl3pPr marL="914400" indent="0" eaLnBrk="1" latinLnBrk="0" hangingPunct="1">
              <a:buNone/>
              <a:defRPr kumimoji="0" lang="cs-CZ" sz="2400"/>
            </a:lvl3pPr>
            <a:lvl4pPr marL="1371600" indent="0" eaLnBrk="1" latinLnBrk="0" hangingPunct="1">
              <a:buNone/>
              <a:defRPr kumimoji="0" lang="cs-CZ" sz="2000"/>
            </a:lvl4pPr>
            <a:lvl5pPr marL="1828800" indent="0" eaLnBrk="1" latinLnBrk="0" hangingPunct="1">
              <a:buNone/>
              <a:defRPr kumimoji="0" lang="cs-CZ" sz="2000"/>
            </a:lvl5pPr>
            <a:lvl6pPr marL="2286000" indent="0" eaLnBrk="1" latinLnBrk="0" hangingPunct="1">
              <a:buNone/>
              <a:defRPr kumimoji="0" lang="cs-CZ" sz="2000"/>
            </a:lvl6pPr>
            <a:lvl7pPr marL="2743200" indent="0" eaLnBrk="1" latinLnBrk="0" hangingPunct="1">
              <a:buNone/>
              <a:defRPr kumimoji="0" lang="cs-CZ" sz="2000"/>
            </a:lvl7pPr>
            <a:lvl8pPr marL="3200400" indent="0" eaLnBrk="1" latinLnBrk="0" hangingPunct="1">
              <a:buNone/>
              <a:defRPr kumimoji="0" lang="cs-CZ" sz="2000"/>
            </a:lvl8pPr>
            <a:lvl9pPr marL="3657600" indent="0" eaLnBrk="1" latinLnBrk="0" hangingPunct="1">
              <a:buNone/>
              <a:defRPr kumimoji="0" lang="cs-CZ" sz="2000"/>
            </a:lvl9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6400" y="5443538"/>
            <a:ext cx="5486400" cy="804862"/>
          </a:xfrm>
        </p:spPr>
        <p:txBody>
          <a:bodyPr>
            <a:normAutofit/>
          </a:bodyPr>
          <a:lstStyle>
            <a:lvl1pPr marL="0" indent="0" eaLnBrk="1" latinLnBrk="0" hangingPunct="1">
              <a:buNone/>
              <a:defRPr kumimoji="0" lang="cs-CZ"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eaLnBrk="1" latinLnBrk="0" hangingPunct="1">
              <a:buNone/>
              <a:defRPr kumimoji="0" lang="cs-CZ" sz="1200"/>
            </a:lvl2pPr>
            <a:lvl3pPr marL="914400" indent="0" eaLnBrk="1" latinLnBrk="0" hangingPunct="1">
              <a:buNone/>
              <a:defRPr kumimoji="0" lang="cs-CZ" sz="1000"/>
            </a:lvl3pPr>
            <a:lvl4pPr marL="1371600" indent="0" eaLnBrk="1" latinLnBrk="0" hangingPunct="1">
              <a:buNone/>
              <a:defRPr kumimoji="0" lang="cs-CZ" sz="900"/>
            </a:lvl4pPr>
            <a:lvl5pPr marL="1828800" indent="0" eaLnBrk="1" latinLnBrk="0" hangingPunct="1">
              <a:buNone/>
              <a:defRPr kumimoji="0" lang="cs-CZ" sz="900"/>
            </a:lvl5pPr>
            <a:lvl6pPr marL="2286000" indent="0" eaLnBrk="1" latinLnBrk="0" hangingPunct="1">
              <a:buNone/>
              <a:defRPr kumimoji="0" lang="cs-CZ" sz="900"/>
            </a:lvl6pPr>
            <a:lvl7pPr marL="2743200" indent="0" eaLnBrk="1" latinLnBrk="0" hangingPunct="1">
              <a:buNone/>
              <a:defRPr kumimoji="0" lang="cs-CZ" sz="900"/>
            </a:lvl7pPr>
            <a:lvl8pPr marL="3200400" indent="0" eaLnBrk="1" latinLnBrk="0" hangingPunct="1">
              <a:buNone/>
              <a:defRPr kumimoji="0" lang="cs-CZ" sz="900"/>
            </a:lvl8pPr>
            <a:lvl9pPr marL="3657600" indent="0" eaLnBrk="1" latinLnBrk="0" hangingPunct="1">
              <a:buNone/>
              <a:defRPr kumimoji="0" lang="cs-CZ" sz="9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 šíř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Rectangle 9"/>
          <p:cNvSpPr>
            <a:spLocks noGrp="1" noChangeAspect="1"/>
          </p:cNvSpPr>
          <p:nvPr>
            <p:ph type="pic" sz="quarter" idx="14"/>
          </p:nvPr>
        </p:nvSpPr>
        <p:spPr>
          <a:xfrm>
            <a:off x="1244600" y="304800"/>
            <a:ext cx="6299200" cy="4724400"/>
          </a:xfrm>
          <a:solidFill>
            <a:schemeClr val="bg1">
              <a:lumMod val="95000"/>
            </a:schemeClr>
          </a:solidFill>
          <a:ln w="38100" cap="sq" cmpd="sng" algn="ctr">
            <a:noFill/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800" i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0" y="5181600"/>
            <a:ext cx="7848600" cy="4572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4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57200" y="5715000"/>
            <a:ext cx="7848600" cy="685800"/>
          </a:xfrm>
        </p:spPr>
        <p:txBody>
          <a:bodyPr>
            <a:noAutofit/>
          </a:bodyPr>
          <a:lstStyle>
            <a:lvl1pPr eaLnBrk="1" latinLnBrk="0" hangingPunct="1"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vložit text.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 šířk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77079" y="228600"/>
            <a:ext cx="8189844" cy="6172200"/>
          </a:xfrm>
          <a:prstGeom prst="rect">
            <a:avLst/>
          </a:prstGeom>
          <a:noFill/>
          <a:ln w="117475" cmpd="thinThick">
            <a:solidFill>
              <a:srgbClr val="FC75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6" name="Rectangle 9"/>
          <p:cNvSpPr>
            <a:spLocks noGrp="1" noChangeAspect="1"/>
          </p:cNvSpPr>
          <p:nvPr>
            <p:ph type="pic" sz="quarter" idx="13"/>
          </p:nvPr>
        </p:nvSpPr>
        <p:spPr>
          <a:xfrm>
            <a:off x="551994" y="299695"/>
            <a:ext cx="8040013" cy="6030010"/>
          </a:xfrm>
          <a:solidFill>
            <a:schemeClr val="bg1"/>
          </a:solidFill>
          <a:ln w="57150">
            <a:noFill/>
          </a:ln>
          <a:effectLst/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rgbClr val="FC7500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 šířku s nadpisem">
    <p:bg>
      <p:bgPr>
        <a:solidFill>
          <a:srgbClr val="91BE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9"/>
          <p:cNvSpPr>
            <a:spLocks noGrp="1" noChangeAspect="1"/>
          </p:cNvSpPr>
          <p:nvPr>
            <p:ph type="pic" sz="quarter" idx="13"/>
          </p:nvPr>
        </p:nvSpPr>
        <p:spPr>
          <a:xfrm>
            <a:off x="533400" y="370790"/>
            <a:ext cx="8040013" cy="603001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rgbClr val="FC7500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Text Placeholder 10"/>
          <p:cNvSpPr>
            <a:spLocks noGrp="1"/>
          </p:cNvSpPr>
          <p:nvPr>
            <p:ph type="body" sz="quarter" idx="14" hasCustomPrompt="1"/>
          </p:nvPr>
        </p:nvSpPr>
        <p:spPr>
          <a:xfrm>
            <a:off x="5105400" y="5257800"/>
            <a:ext cx="4038600" cy="505047"/>
          </a:xfrm>
          <a:solidFill>
            <a:schemeClr val="tx1">
              <a:alpha val="46000"/>
            </a:schemeClr>
          </a:solidFill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na výšku s titulky na lis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/>
          <p:cNvSpPr>
            <a:spLocks noGrp="1" noChangeAspect="1"/>
          </p:cNvSpPr>
          <p:nvPr>
            <p:ph type="pic" sz="quarter" idx="13"/>
          </p:nvPr>
        </p:nvSpPr>
        <p:spPr>
          <a:xfrm>
            <a:off x="4512497" y="381000"/>
            <a:ext cx="3431353" cy="4575141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8"/>
          <p:cNvSpPr>
            <a:spLocks noGrp="1" noChangeAspect="1"/>
          </p:cNvSpPr>
          <p:nvPr>
            <p:ph type="pic" sz="quarter" idx="14"/>
          </p:nvPr>
        </p:nvSpPr>
        <p:spPr>
          <a:xfrm>
            <a:off x="857250" y="381000"/>
            <a:ext cx="3429000" cy="4572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5181600"/>
            <a:ext cx="3476626" cy="1066800"/>
          </a:xfrm>
        </p:spPr>
        <p:txBody>
          <a:bodyPr lIns="91440" rIns="9144" anchor="t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505324" y="5181600"/>
            <a:ext cx="3476625" cy="1066800"/>
          </a:xfrm>
        </p:spPr>
        <p:txBody>
          <a:bodyPr lIns="91440" rIns="9144" anchor="t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stránky na šířku s titulky na lis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800600" y="914400"/>
            <a:ext cx="3962400" cy="29718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 noChangeAspect="1"/>
          </p:cNvSpPr>
          <p:nvPr>
            <p:ph type="pic" sz="quarter" idx="14"/>
          </p:nvPr>
        </p:nvSpPr>
        <p:spPr>
          <a:xfrm>
            <a:off x="457200" y="914400"/>
            <a:ext cx="3962400" cy="29718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57200" y="4114800"/>
            <a:ext cx="3962400" cy="1214887"/>
          </a:xfrm>
        </p:spPr>
        <p:txBody>
          <a:bodyPr vert="horz" lIns="91440" tIns="45720" rIns="9144" bIns="45720" rtlCol="0" anchor="t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lvl="0" indent="0" algn="l" defTabSz="914400" eaLnBrk="1" latinLnBrk="0" hangingPunct="1">
              <a:spcBef>
                <a:spcPct val="20000"/>
              </a:spcBef>
              <a:buFontTx/>
              <a:buNone/>
            </a:pPr>
            <a:r>
              <a:rPr kumimoji="0" lang="cs-CZ"/>
              <a:t>Po kliknutí lze přidat titulek.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7" hasCustomPrompt="1"/>
          </p:nvPr>
        </p:nvSpPr>
        <p:spPr>
          <a:xfrm>
            <a:off x="4800599" y="4114800"/>
            <a:ext cx="3990975" cy="1214887"/>
          </a:xfrm>
        </p:spPr>
        <p:txBody>
          <a:bodyPr vert="horz" lIns="91440" tIns="45720" rIns="9144" bIns="45720" rtlCol="0" anchor="t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lvl="0" indent="0" algn="l" defTabSz="914400" eaLnBrk="1" latinLnBrk="0" hangingPunct="1">
              <a:spcBef>
                <a:spcPct val="20000"/>
              </a:spcBef>
              <a:buFontTx/>
              <a:buNone/>
            </a:pPr>
            <a:r>
              <a:rPr kumimoji="0" lang="cs-CZ"/>
              <a:t>Po kliknutí lze přidat titulek.</a:t>
            </a:r>
          </a:p>
        </p:txBody>
      </p:sp>
      <p:grpSp>
        <p:nvGrpSpPr>
          <p:cNvPr id="2" name="Group 9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1" name="Rectangle 10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2" name="Straight Connector 11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sním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223811">
            <a:off x="4598124" y="530555"/>
            <a:ext cx="2282441" cy="2467504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36000">
                <a:schemeClr val="bg1"/>
              </a:gs>
            </a:gsLst>
            <a:lin ang="14400000" scaled="0"/>
          </a:gradFill>
          <a:ln w="9525">
            <a:solidFill>
              <a:schemeClr val="bg1">
                <a:lumMod val="85000"/>
              </a:schemeClr>
            </a:solidFill>
          </a:ln>
          <a:effectLst>
            <a:outerShdw blurRad="25400" dist="127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12" name="Picture Placeholder 7"/>
          <p:cNvSpPr>
            <a:spLocks noGrp="1"/>
          </p:cNvSpPr>
          <p:nvPr>
            <p:ph type="pic" sz="quarter" idx="15"/>
          </p:nvPr>
        </p:nvSpPr>
        <p:spPr>
          <a:xfrm rot="1223811">
            <a:off x="4794084" y="657037"/>
            <a:ext cx="2035690" cy="1912315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60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Text Placeholder 13"/>
          <p:cNvSpPr>
            <a:spLocks noGrp="1"/>
          </p:cNvSpPr>
          <p:nvPr>
            <p:ph type="body" sz="quarter" idx="18" hasCustomPrompt="1"/>
          </p:nvPr>
        </p:nvSpPr>
        <p:spPr>
          <a:xfrm>
            <a:off x="457200" y="5943600"/>
            <a:ext cx="8204200" cy="4572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400" b="1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33400" y="1172146"/>
            <a:ext cx="3810000" cy="4148667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36000">
                <a:schemeClr val="bg1"/>
              </a:gs>
            </a:gsLst>
            <a:lin ang="14400000" scaled="0"/>
          </a:gradFill>
          <a:ln w="9525">
            <a:solidFill>
              <a:schemeClr val="bg1">
                <a:lumMod val="85000"/>
              </a:schemeClr>
            </a:solidFill>
          </a:ln>
          <a:effectLst>
            <a:outerShdw blurRad="25400" dist="127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780535" y="1439693"/>
            <a:ext cx="3346622" cy="3175000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220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4" hasCustomPrompt="1"/>
          </p:nvPr>
        </p:nvSpPr>
        <p:spPr>
          <a:xfrm>
            <a:off x="781050" y="4754393"/>
            <a:ext cx="3333750" cy="317500"/>
          </a:xfrm>
        </p:spPr>
        <p:txBody>
          <a:bodyPr>
            <a:noAutofit/>
          </a:bodyPr>
          <a:lstStyle>
            <a:lvl1pPr algn="ctr" eaLnBrk="1" latinLnBrk="0" hangingPunct="1">
              <a:buNone/>
              <a:defRPr kumimoji="0" lang="cs-CZ" sz="16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krátký titulek.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985608" y="2877171"/>
            <a:ext cx="2624992" cy="2837829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36000">
                <a:schemeClr val="bg1"/>
              </a:gs>
            </a:gsLst>
            <a:lin ang="14400000" scaled="0"/>
          </a:gradFill>
          <a:ln w="9525">
            <a:solidFill>
              <a:schemeClr val="bg1">
                <a:lumMod val="85000"/>
              </a:schemeClr>
            </a:solidFill>
          </a:ln>
          <a:effectLst>
            <a:outerShdw blurRad="25400" dist="127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18" name="Picture Placeholder 7"/>
          <p:cNvSpPr>
            <a:spLocks noGrp="1"/>
          </p:cNvSpPr>
          <p:nvPr>
            <p:ph type="pic" sz="quarter" idx="17"/>
          </p:nvPr>
        </p:nvSpPr>
        <p:spPr>
          <a:xfrm>
            <a:off x="6137438" y="3013976"/>
            <a:ext cx="2341209" cy="2199318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60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ás se 3 sním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90599" y="1371600"/>
            <a:ext cx="4026757" cy="4038600"/>
          </a:xfrm>
          <a:prstGeom prst="rect">
            <a:avLst/>
          </a:prstGeom>
        </p:spPr>
      </p:pic>
      <p:sp>
        <p:nvSpPr>
          <p:cNvPr id="13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1592249" y="2370152"/>
            <a:ext cx="2804822" cy="1788380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400" baseline="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65176" y="685801"/>
            <a:ext cx="2507224" cy="2514599"/>
          </a:xfrm>
          <a:prstGeom prst="rect">
            <a:avLst/>
          </a:prstGeom>
        </p:spPr>
      </p:pic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5706474" y="1371600"/>
            <a:ext cx="1600200" cy="1002547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100" baseline="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65176" y="3429001"/>
            <a:ext cx="2507224" cy="2514599"/>
          </a:xfrm>
          <a:prstGeom prst="rect">
            <a:avLst/>
          </a:prstGeom>
        </p:spPr>
      </p:pic>
      <p:sp>
        <p:nvSpPr>
          <p:cNvPr id="17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5706474" y="4114800"/>
            <a:ext cx="1600200" cy="1002547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100" baseline="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2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2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/>
          <p:cNvSpPr>
            <a:spLocks noGrp="1" noChangeAspect="1"/>
          </p:cNvSpPr>
          <p:nvPr>
            <p:ph type="pic" sz="quarter" idx="13"/>
          </p:nvPr>
        </p:nvSpPr>
        <p:spPr>
          <a:xfrm>
            <a:off x="228600" y="533400"/>
            <a:ext cx="2743200" cy="36576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8"/>
          <p:cNvSpPr>
            <a:spLocks noGrp="1" noChangeAspect="1"/>
          </p:cNvSpPr>
          <p:nvPr>
            <p:ph type="pic" sz="quarter" idx="14"/>
          </p:nvPr>
        </p:nvSpPr>
        <p:spPr>
          <a:xfrm>
            <a:off x="3200400" y="533400"/>
            <a:ext cx="2743200" cy="36576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8"/>
          <p:cNvSpPr>
            <a:spLocks noGrp="1" noChangeAspect="1"/>
          </p:cNvSpPr>
          <p:nvPr>
            <p:ph type="pic" sz="quarter" idx="15"/>
          </p:nvPr>
        </p:nvSpPr>
        <p:spPr>
          <a:xfrm>
            <a:off x="6172200" y="533400"/>
            <a:ext cx="2743200" cy="36576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6"/>
          <p:cNvSpPr>
            <a:spLocks noGrp="1"/>
          </p:cNvSpPr>
          <p:nvPr>
            <p:ph type="body" sz="quarter" idx="16" hasCustomPrompt="1"/>
          </p:nvPr>
        </p:nvSpPr>
        <p:spPr>
          <a:xfrm>
            <a:off x="228600" y="44196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0" name="Rectangle 6"/>
          <p:cNvSpPr>
            <a:spLocks noGrp="1"/>
          </p:cNvSpPr>
          <p:nvPr>
            <p:ph type="body" sz="quarter" idx="17" hasCustomPrompt="1"/>
          </p:nvPr>
        </p:nvSpPr>
        <p:spPr>
          <a:xfrm>
            <a:off x="3200400" y="44196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1" name="Rectangle 6"/>
          <p:cNvSpPr>
            <a:spLocks noGrp="1"/>
          </p:cNvSpPr>
          <p:nvPr>
            <p:ph type="body" sz="quarter" idx="18" hasCustomPrompt="1"/>
          </p:nvPr>
        </p:nvSpPr>
        <p:spPr>
          <a:xfrm>
            <a:off x="6172200" y="44196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grpSp>
        <p:nvGrpSpPr>
          <p:cNvPr id="2" name="Group 11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3" name="Rectangle 12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4" name="Straight Connector 13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741631" y="3480023"/>
            <a:ext cx="3792769" cy="284457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 noChangeAspect="1"/>
          </p:cNvSpPr>
          <p:nvPr>
            <p:ph type="pic" sz="quarter" idx="14"/>
          </p:nvPr>
        </p:nvSpPr>
        <p:spPr>
          <a:xfrm>
            <a:off x="558800" y="3480023"/>
            <a:ext cx="3792769" cy="284457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15"/>
          </p:nvPr>
        </p:nvSpPr>
        <p:spPr>
          <a:xfrm>
            <a:off x="4741631" y="355823"/>
            <a:ext cx="3792769" cy="284457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11"/>
          <p:cNvSpPr>
            <a:spLocks noGrp="1"/>
          </p:cNvSpPr>
          <p:nvPr>
            <p:ph type="body" sz="quarter" idx="16" hasCustomPrompt="1"/>
          </p:nvPr>
        </p:nvSpPr>
        <p:spPr>
          <a:xfrm>
            <a:off x="558800" y="355823"/>
            <a:ext cx="3792769" cy="2844577"/>
          </a:xfrm>
        </p:spPr>
        <p:txBody>
          <a:bodyPr anchor="b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b="1" i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a smíšené"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00800" y="6553200"/>
            <a:ext cx="20574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592392" y="592392"/>
            <a:ext cx="73914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09600" y="3352800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kumimoji="0" lang="cs-CZ" sz="1600" b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3276600" y="3352800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kumimoji="0" lang="cs-CZ" sz="1600" b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5791200" y="3352800"/>
            <a:ext cx="2286000" cy="3810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18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91200" y="3886200"/>
            <a:ext cx="2286000" cy="17526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nižší úrovně.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524568" y="0"/>
            <a:ext cx="540774" cy="6858000"/>
          </a:xfrm>
          <a:prstGeom prst="rect">
            <a:avLst/>
          </a:prstGeom>
          <a:solidFill>
            <a:srgbClr val="91BE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 rot="5400000">
            <a:off x="5693734" y="3429000"/>
            <a:ext cx="6858000" cy="0"/>
          </a:xfrm>
          <a:prstGeom prst="line">
            <a:avLst/>
          </a:prstGeom>
          <a:ln w="50800">
            <a:solidFill>
              <a:srgbClr val="91BED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stránky na výšku s barevnými titulky na list"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2209800" y="2411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26"/>
          </p:nvPr>
        </p:nvSpPr>
        <p:spPr>
          <a:xfrm>
            <a:off x="2209800" y="33653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25"/>
          </p:nvPr>
        </p:nvSpPr>
        <p:spPr>
          <a:xfrm>
            <a:off x="4652720" y="241192"/>
            <a:ext cx="2217698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/>
          </p:cNvSpPr>
          <p:nvPr>
            <p:ph type="pic" sz="quarter" idx="27"/>
          </p:nvPr>
        </p:nvSpPr>
        <p:spPr>
          <a:xfrm>
            <a:off x="4648200" y="33653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00497" y="1295400"/>
            <a:ext cx="1676400" cy="1905000"/>
          </a:xfrm>
          <a:solidFill>
            <a:srgbClr val="91BED4"/>
          </a:solidFill>
        </p:spPr>
        <p:txBody>
          <a:bodyPr anchor="b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6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1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7086600" y="1295400"/>
            <a:ext cx="1676400" cy="1905000"/>
          </a:xfrm>
          <a:solidFill>
            <a:srgbClr val="FC7500"/>
          </a:solidFill>
        </p:spPr>
        <p:txBody>
          <a:bodyPr anchor="b" anchorCtr="0"/>
          <a:lstStyle>
            <a:lvl1pPr marL="0" marR="0" indent="0" algn="l" eaLnBrk="1" latinLnBrk="0" hangingPunct="1">
              <a:buFontTx/>
              <a:buNone/>
              <a:defRPr kumimoji="0" lang="cs-CZ" sz="1600" baseline="0">
                <a:solidFill>
                  <a:schemeClr val="bg1"/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2" name="Rectangle 7"/>
          <p:cNvSpPr>
            <a:spLocks noGrp="1"/>
          </p:cNvSpPr>
          <p:nvPr>
            <p:ph type="body" sz="quarter" idx="28" hasCustomPrompt="1"/>
          </p:nvPr>
        </p:nvSpPr>
        <p:spPr>
          <a:xfrm>
            <a:off x="400497" y="3352800"/>
            <a:ext cx="1676400" cy="1905000"/>
          </a:xfrm>
          <a:solidFill>
            <a:srgbClr val="FC7500"/>
          </a:solidFill>
        </p:spPr>
        <p:txBody>
          <a:bodyPr anchor="t" anchorCtr="0"/>
          <a:lstStyle>
            <a:lvl1pPr marL="0" marR="0" indent="0" algn="r" eaLnBrk="1" latinLnBrk="0" hangingPunct="1">
              <a:buFontTx/>
              <a:buNone/>
              <a:defRPr kumimoji="0" lang="cs-CZ" sz="1600" baseline="0">
                <a:solidFill>
                  <a:schemeClr val="bg1"/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30" hasCustomPrompt="1"/>
          </p:nvPr>
        </p:nvSpPr>
        <p:spPr>
          <a:xfrm>
            <a:off x="7086600" y="3352800"/>
            <a:ext cx="1676400" cy="1905000"/>
          </a:xfrm>
          <a:solidFill>
            <a:srgbClr val="91BED4"/>
          </a:solidFill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>
                <a:solidFill>
                  <a:schemeClr val="bg1"/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vložit titulek.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stránky na výšku s titulky na lis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2247900" y="2411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26"/>
          </p:nvPr>
        </p:nvSpPr>
        <p:spPr>
          <a:xfrm>
            <a:off x="2247900" y="33653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25"/>
          </p:nvPr>
        </p:nvSpPr>
        <p:spPr>
          <a:xfrm>
            <a:off x="4690820" y="241192"/>
            <a:ext cx="2217698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/>
          </p:cNvSpPr>
          <p:nvPr>
            <p:ph type="pic" sz="quarter" idx="27"/>
          </p:nvPr>
        </p:nvSpPr>
        <p:spPr>
          <a:xfrm>
            <a:off x="4686300" y="33653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342900" y="1257300"/>
            <a:ext cx="1676400" cy="1905000"/>
          </a:xfrm>
          <a:noFill/>
        </p:spPr>
        <p:txBody>
          <a:bodyPr anchor="b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6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2" name="Rectangle 7"/>
          <p:cNvSpPr>
            <a:spLocks noGrp="1"/>
          </p:cNvSpPr>
          <p:nvPr>
            <p:ph type="body" sz="quarter" idx="28" hasCustomPrompt="1"/>
          </p:nvPr>
        </p:nvSpPr>
        <p:spPr>
          <a:xfrm>
            <a:off x="342900" y="3352800"/>
            <a:ext cx="1676400" cy="1905000"/>
          </a:xfrm>
          <a:noFill/>
        </p:spPr>
        <p:txBody>
          <a:bodyPr anchor="t" anchorCtr="0"/>
          <a:lstStyle>
            <a:lvl1pPr marL="0" marR="0" indent="0" algn="r" eaLnBrk="1" latinLnBrk="0" hangingPunct="1">
              <a:buFontTx/>
              <a:buNone/>
              <a:defRPr kumimoji="0" lang="cs-CZ" sz="16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30" hasCustomPrompt="1"/>
          </p:nvPr>
        </p:nvSpPr>
        <p:spPr>
          <a:xfrm>
            <a:off x="7124700" y="3352800"/>
            <a:ext cx="1676400" cy="1905000"/>
          </a:xfrm>
          <a:noFill/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31" hasCustomPrompt="1"/>
          </p:nvPr>
        </p:nvSpPr>
        <p:spPr>
          <a:xfrm>
            <a:off x="7124700" y="1257300"/>
            <a:ext cx="1676400" cy="1905000"/>
          </a:xfrm>
        </p:spPr>
        <p:txBody>
          <a:bodyPr anchor="b" anchorCtr="0"/>
          <a:lstStyle>
            <a:lvl1pPr marL="0" marR="0" indent="0" algn="l" eaLnBrk="1" latinLnBrk="0" hangingPunct="1">
              <a:buFontTx/>
              <a:buNone/>
              <a:defRPr kumimoji="0" lang="cs-CZ" sz="16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stránky na výšku s nadpisem a velkým titulkem na lis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228600" y="838200"/>
            <a:ext cx="2000252" cy="26670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31"/>
          </p:nvPr>
        </p:nvSpPr>
        <p:spPr>
          <a:xfrm>
            <a:off x="4622800" y="838200"/>
            <a:ext cx="2000252" cy="26670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30"/>
          </p:nvPr>
        </p:nvSpPr>
        <p:spPr>
          <a:xfrm>
            <a:off x="2425260" y="838200"/>
            <a:ext cx="2000252" cy="26670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/>
          </p:cNvSpPr>
          <p:nvPr>
            <p:ph type="pic" sz="quarter" idx="32"/>
          </p:nvPr>
        </p:nvSpPr>
        <p:spPr>
          <a:xfrm>
            <a:off x="6816366" y="838200"/>
            <a:ext cx="2000252" cy="26670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228600" y="3733799"/>
            <a:ext cx="8610600" cy="457200"/>
          </a:xfrm>
        </p:spPr>
        <p:txBody>
          <a:bodyPr anchor="t" anchorCtr="0">
            <a:noAutofit/>
          </a:bodyPr>
          <a:lstStyle>
            <a:lvl1pPr marL="0" marR="0" indent="0" algn="l" eaLnBrk="1" latinLnBrk="0" hangingPunct="1">
              <a:buFontTx/>
              <a:buNone/>
              <a:defRPr kumimoji="0" lang="cs-CZ" sz="2600" b="1" baseline="0">
                <a:solidFill>
                  <a:srgbClr val="FC7500"/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styl nadpisu.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33" hasCustomPrompt="1"/>
          </p:nvPr>
        </p:nvSpPr>
        <p:spPr>
          <a:xfrm>
            <a:off x="228600" y="4343399"/>
            <a:ext cx="8610600" cy="16002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titulku.</a:t>
            </a:r>
          </a:p>
        </p:txBody>
      </p:sp>
      <p:grpSp>
        <p:nvGrpSpPr>
          <p:cNvPr id="2" name="Group 10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3" name="Rectangle 12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4" name="Straight Connector 13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stránky smíšené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762000" y="257665"/>
            <a:ext cx="4481957" cy="5990735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 noChangeAspect="1"/>
          </p:cNvSpPr>
          <p:nvPr>
            <p:ph type="pic" sz="quarter" idx="18"/>
          </p:nvPr>
        </p:nvSpPr>
        <p:spPr>
          <a:xfrm>
            <a:off x="5655438" y="257665"/>
            <a:ext cx="2366713" cy="1775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22"/>
          </p:nvPr>
        </p:nvSpPr>
        <p:spPr>
          <a:xfrm>
            <a:off x="5655438" y="2362200"/>
            <a:ext cx="2366713" cy="1775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 noChangeAspect="1"/>
          </p:cNvSpPr>
          <p:nvPr>
            <p:ph type="pic" sz="quarter" idx="23"/>
          </p:nvPr>
        </p:nvSpPr>
        <p:spPr>
          <a:xfrm>
            <a:off x="5655438" y="4495800"/>
            <a:ext cx="2366713" cy="1775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Rectangle 14"/>
          <p:cNvSpPr/>
          <p:nvPr/>
        </p:nvSpPr>
        <p:spPr>
          <a:xfrm>
            <a:off x="8524568" y="0"/>
            <a:ext cx="540774" cy="6858000"/>
          </a:xfrm>
          <a:prstGeom prst="rect">
            <a:avLst/>
          </a:prstGeom>
          <a:solidFill>
            <a:srgbClr val="91BE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16" name="Straight Connector 15"/>
          <p:cNvCxnSpPr/>
          <p:nvPr/>
        </p:nvCxnSpPr>
        <p:spPr>
          <a:xfrm rot="5400000">
            <a:off x="5693734" y="3429000"/>
            <a:ext cx="6858000" cy="0"/>
          </a:xfrm>
          <a:prstGeom prst="line">
            <a:avLst/>
          </a:prstGeom>
          <a:ln w="50800">
            <a:solidFill>
              <a:srgbClr val="91BED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 stránek na list: 3 na šířku a 2 na výšk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609600" y="3480498"/>
            <a:ext cx="1920956" cy="275762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17"/>
          </p:nvPr>
        </p:nvSpPr>
        <p:spPr>
          <a:xfrm>
            <a:off x="2881448" y="228600"/>
            <a:ext cx="5259410" cy="394455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26"/>
          </p:nvPr>
        </p:nvSpPr>
        <p:spPr>
          <a:xfrm>
            <a:off x="609600" y="228601"/>
            <a:ext cx="1920956" cy="275762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 noChangeAspect="1"/>
          </p:cNvSpPr>
          <p:nvPr>
            <p:ph type="pic" sz="quarter" idx="27"/>
          </p:nvPr>
        </p:nvSpPr>
        <p:spPr>
          <a:xfrm>
            <a:off x="5799895" y="4563306"/>
            <a:ext cx="2429706" cy="170773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28"/>
          </p:nvPr>
        </p:nvSpPr>
        <p:spPr>
          <a:xfrm>
            <a:off x="2895600" y="4563306"/>
            <a:ext cx="2512020" cy="170773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5 stránek na list: 2 na šířku a 3 na výšk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7"/>
          <p:cNvSpPr>
            <a:spLocks noGrp="1"/>
          </p:cNvSpPr>
          <p:nvPr>
            <p:ph type="pic" sz="quarter" idx="26"/>
          </p:nvPr>
        </p:nvSpPr>
        <p:spPr>
          <a:xfrm>
            <a:off x="529105" y="3124200"/>
            <a:ext cx="2518895" cy="3167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7"/>
          <p:cNvSpPr>
            <a:spLocks noGrp="1"/>
          </p:cNvSpPr>
          <p:nvPr>
            <p:ph type="pic" sz="quarter" idx="29"/>
          </p:nvPr>
        </p:nvSpPr>
        <p:spPr>
          <a:xfrm>
            <a:off x="511374" y="228601"/>
            <a:ext cx="3829900" cy="2651469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2" name="Rectangle 7"/>
          <p:cNvSpPr>
            <a:spLocks noGrp="1"/>
          </p:cNvSpPr>
          <p:nvPr>
            <p:ph type="pic" sz="quarter" idx="30"/>
          </p:nvPr>
        </p:nvSpPr>
        <p:spPr>
          <a:xfrm>
            <a:off x="4780700" y="228601"/>
            <a:ext cx="3829900" cy="2651469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Rectangle 7"/>
          <p:cNvSpPr>
            <a:spLocks noGrp="1"/>
          </p:cNvSpPr>
          <p:nvPr>
            <p:ph type="pic" sz="quarter" idx="27"/>
          </p:nvPr>
        </p:nvSpPr>
        <p:spPr>
          <a:xfrm>
            <a:off x="3310405" y="3124200"/>
            <a:ext cx="2518895" cy="3167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/>
          </p:cNvSpPr>
          <p:nvPr>
            <p:ph type="pic" sz="quarter" idx="28"/>
          </p:nvPr>
        </p:nvSpPr>
        <p:spPr>
          <a:xfrm>
            <a:off x="6091705" y="3124200"/>
            <a:ext cx="2518895" cy="3167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řížka fotografií s titulk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ectangle 64"/>
          <p:cNvSpPr/>
          <p:nvPr/>
        </p:nvSpPr>
        <p:spPr>
          <a:xfrm>
            <a:off x="4648200" y="45582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66" name="Text Placeholder 25"/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47106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/>
              <a:t>CLICK TO ADD TITLE</a:t>
            </a:r>
          </a:p>
        </p:txBody>
      </p:sp>
      <p:sp>
        <p:nvSpPr>
          <p:cNvPr id="67" name="Text Placeholder 28"/>
          <p:cNvSpPr>
            <a:spLocks noGrp="1"/>
          </p:cNvSpPr>
          <p:nvPr>
            <p:ph type="body" sz="quarter" idx="32" hasCustomPrompt="1"/>
          </p:nvPr>
        </p:nvSpPr>
        <p:spPr>
          <a:xfrm>
            <a:off x="4724400" y="51678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4648200" y="2910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34" name="Text Placeholder 25"/>
          <p:cNvSpPr>
            <a:spLocks noGrp="1"/>
          </p:cNvSpPr>
          <p:nvPr>
            <p:ph type="body" sz="quarter" idx="19" hasCustomPrompt="1"/>
          </p:nvPr>
        </p:nvSpPr>
        <p:spPr>
          <a:xfrm>
            <a:off x="4724400" y="4434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35" name="Text Placeholder 28"/>
          <p:cNvSpPr>
            <a:spLocks noGrp="1"/>
          </p:cNvSpPr>
          <p:nvPr>
            <p:ph type="body" sz="quarter" idx="20" hasCustomPrompt="1"/>
          </p:nvPr>
        </p:nvSpPr>
        <p:spPr>
          <a:xfrm>
            <a:off x="4724400" y="9006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27" name="Rectangle 26"/>
          <p:cNvSpPr/>
          <p:nvPr/>
        </p:nvSpPr>
        <p:spPr>
          <a:xfrm>
            <a:off x="228600" y="2910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2438400" y="2910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Picture Placeholder 11"/>
          <p:cNvSpPr>
            <a:spLocks noGrp="1"/>
          </p:cNvSpPr>
          <p:nvPr>
            <p:ph type="pic" sz="quarter" idx="16"/>
          </p:nvPr>
        </p:nvSpPr>
        <p:spPr>
          <a:xfrm>
            <a:off x="6858000" y="2910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Text Placeholder 25"/>
          <p:cNvSpPr>
            <a:spLocks noGrp="1"/>
          </p:cNvSpPr>
          <p:nvPr>
            <p:ph type="body" sz="quarter" idx="17" hasCustomPrompt="1"/>
          </p:nvPr>
        </p:nvSpPr>
        <p:spPr>
          <a:xfrm>
            <a:off x="304800" y="4434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29" name="Text Placeholder 28"/>
          <p:cNvSpPr>
            <a:spLocks noGrp="1"/>
          </p:cNvSpPr>
          <p:nvPr>
            <p:ph type="body" sz="quarter" idx="18" hasCustomPrompt="1"/>
          </p:nvPr>
        </p:nvSpPr>
        <p:spPr>
          <a:xfrm>
            <a:off x="304800" y="9006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52" name="Rectangle 51"/>
          <p:cNvSpPr/>
          <p:nvPr/>
        </p:nvSpPr>
        <p:spPr>
          <a:xfrm>
            <a:off x="2440857" y="24246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53" name="Picture Placeholder 11"/>
          <p:cNvSpPr>
            <a:spLocks noGrp="1"/>
          </p:cNvSpPr>
          <p:nvPr>
            <p:ph type="pic" sz="quarter" idx="21"/>
          </p:nvPr>
        </p:nvSpPr>
        <p:spPr>
          <a:xfrm>
            <a:off x="228600" y="24246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54" name="Picture Placeholder 11"/>
          <p:cNvSpPr>
            <a:spLocks noGrp="1"/>
          </p:cNvSpPr>
          <p:nvPr>
            <p:ph type="pic" sz="quarter" idx="22"/>
          </p:nvPr>
        </p:nvSpPr>
        <p:spPr>
          <a:xfrm>
            <a:off x="4650657" y="24246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55" name="Text Placeholder 25"/>
          <p:cNvSpPr>
            <a:spLocks noGrp="1"/>
          </p:cNvSpPr>
          <p:nvPr>
            <p:ph type="body" sz="quarter" idx="23" hasCustomPrompt="1"/>
          </p:nvPr>
        </p:nvSpPr>
        <p:spPr>
          <a:xfrm>
            <a:off x="2517057" y="25770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56" name="Text Placeholder 28"/>
          <p:cNvSpPr>
            <a:spLocks noGrp="1"/>
          </p:cNvSpPr>
          <p:nvPr>
            <p:ph type="body" sz="quarter" idx="24" hasCustomPrompt="1"/>
          </p:nvPr>
        </p:nvSpPr>
        <p:spPr>
          <a:xfrm>
            <a:off x="2517057" y="30342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nalevo.</a:t>
            </a:r>
          </a:p>
        </p:txBody>
      </p:sp>
      <p:sp>
        <p:nvSpPr>
          <p:cNvPr id="57" name="Rectangle 56"/>
          <p:cNvSpPr/>
          <p:nvPr/>
        </p:nvSpPr>
        <p:spPr>
          <a:xfrm>
            <a:off x="6860457" y="24246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58" name="Text Placeholder 25"/>
          <p:cNvSpPr>
            <a:spLocks noGrp="1"/>
          </p:cNvSpPr>
          <p:nvPr>
            <p:ph type="body" sz="quarter" idx="25" hasCustomPrompt="1"/>
          </p:nvPr>
        </p:nvSpPr>
        <p:spPr>
          <a:xfrm>
            <a:off x="6936657" y="25770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59" name="Text Placeholder 28"/>
          <p:cNvSpPr>
            <a:spLocks noGrp="1"/>
          </p:cNvSpPr>
          <p:nvPr>
            <p:ph type="body" sz="quarter" idx="26" hasCustomPrompt="1"/>
          </p:nvPr>
        </p:nvSpPr>
        <p:spPr>
          <a:xfrm>
            <a:off x="6936657" y="30342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nalevo.</a:t>
            </a:r>
          </a:p>
        </p:txBody>
      </p:sp>
      <p:sp>
        <p:nvSpPr>
          <p:cNvPr id="60" name="Rectangle 59"/>
          <p:cNvSpPr/>
          <p:nvPr/>
        </p:nvSpPr>
        <p:spPr>
          <a:xfrm>
            <a:off x="228600" y="45582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61" name="Picture Placeholder 11"/>
          <p:cNvSpPr>
            <a:spLocks noGrp="1"/>
          </p:cNvSpPr>
          <p:nvPr>
            <p:ph type="pic" sz="quarter" idx="27"/>
          </p:nvPr>
        </p:nvSpPr>
        <p:spPr>
          <a:xfrm>
            <a:off x="2435942" y="45582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2" name="Picture Placeholder 11"/>
          <p:cNvSpPr>
            <a:spLocks noGrp="1"/>
          </p:cNvSpPr>
          <p:nvPr>
            <p:ph type="pic" sz="quarter" idx="28"/>
          </p:nvPr>
        </p:nvSpPr>
        <p:spPr>
          <a:xfrm>
            <a:off x="6855542" y="45582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3" name="Text Placeholder 25"/>
          <p:cNvSpPr>
            <a:spLocks noGrp="1"/>
          </p:cNvSpPr>
          <p:nvPr>
            <p:ph type="body" sz="quarter" idx="29" hasCustomPrompt="1"/>
          </p:nvPr>
        </p:nvSpPr>
        <p:spPr>
          <a:xfrm>
            <a:off x="304800" y="47106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64" name="Text Placeholder 28"/>
          <p:cNvSpPr>
            <a:spLocks noGrp="1"/>
          </p:cNvSpPr>
          <p:nvPr>
            <p:ph type="body" sz="quarter" idx="30" hasCustomPrompt="1"/>
          </p:nvPr>
        </p:nvSpPr>
        <p:spPr>
          <a:xfrm>
            <a:off x="304800" y="51678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28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0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31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řížka fotografií s barevnými titulk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/>
          <p:cNvSpPr/>
          <p:nvPr/>
        </p:nvSpPr>
        <p:spPr>
          <a:xfrm>
            <a:off x="4648200" y="4558210"/>
            <a:ext cx="2057400" cy="1994990"/>
          </a:xfrm>
          <a:prstGeom prst="rect">
            <a:avLst/>
          </a:prstGeom>
          <a:solidFill>
            <a:srgbClr val="FC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52" name="Text Placeholder 25"/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47106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53" name="Text Placeholder 28"/>
          <p:cNvSpPr>
            <a:spLocks noGrp="1"/>
          </p:cNvSpPr>
          <p:nvPr>
            <p:ph type="body" sz="quarter" idx="32" hasCustomPrompt="1"/>
          </p:nvPr>
        </p:nvSpPr>
        <p:spPr>
          <a:xfrm>
            <a:off x="4724400" y="51678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35" name="Rectangle 34"/>
          <p:cNvSpPr/>
          <p:nvPr/>
        </p:nvSpPr>
        <p:spPr>
          <a:xfrm>
            <a:off x="4648200" y="291010"/>
            <a:ext cx="2057400" cy="1994990"/>
          </a:xfrm>
          <a:prstGeom prst="rect">
            <a:avLst/>
          </a:prstGeom>
          <a:solidFill>
            <a:srgbClr val="D9E8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36" name="Text Placeholder 25"/>
          <p:cNvSpPr>
            <a:spLocks noGrp="1"/>
          </p:cNvSpPr>
          <p:nvPr>
            <p:ph type="body" sz="quarter" idx="19" hasCustomPrompt="1"/>
          </p:nvPr>
        </p:nvSpPr>
        <p:spPr>
          <a:xfrm>
            <a:off x="4724400" y="4434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37" name="Text Placeholder 28"/>
          <p:cNvSpPr>
            <a:spLocks noGrp="1"/>
          </p:cNvSpPr>
          <p:nvPr>
            <p:ph type="body" sz="quarter" idx="20" hasCustomPrompt="1"/>
          </p:nvPr>
        </p:nvSpPr>
        <p:spPr>
          <a:xfrm>
            <a:off x="4724400" y="9006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30" name="Rectangle 29"/>
          <p:cNvSpPr/>
          <p:nvPr/>
        </p:nvSpPr>
        <p:spPr>
          <a:xfrm>
            <a:off x="228600" y="291010"/>
            <a:ext cx="2057400" cy="1994990"/>
          </a:xfrm>
          <a:prstGeom prst="rect">
            <a:avLst/>
          </a:prstGeom>
          <a:solidFill>
            <a:srgbClr val="FC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sp>
        <p:nvSpPr>
          <p:cNvPr id="31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2435942" y="295275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2" name="Picture Placeholder 11"/>
          <p:cNvSpPr>
            <a:spLocks noGrp="1"/>
          </p:cNvSpPr>
          <p:nvPr>
            <p:ph type="pic" sz="quarter" idx="16"/>
          </p:nvPr>
        </p:nvSpPr>
        <p:spPr>
          <a:xfrm>
            <a:off x="6855542" y="2910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3" name="Text Placeholder 25"/>
          <p:cNvSpPr>
            <a:spLocks noGrp="1"/>
          </p:cNvSpPr>
          <p:nvPr>
            <p:ph type="body" sz="quarter" idx="17" hasCustomPrompt="1"/>
          </p:nvPr>
        </p:nvSpPr>
        <p:spPr>
          <a:xfrm>
            <a:off x="304800" y="4434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34" name="Text Placeholder 28"/>
          <p:cNvSpPr>
            <a:spLocks noGrp="1"/>
          </p:cNvSpPr>
          <p:nvPr>
            <p:ph type="body" sz="quarter" idx="18" hasCustomPrompt="1"/>
          </p:nvPr>
        </p:nvSpPr>
        <p:spPr>
          <a:xfrm>
            <a:off x="304800" y="9006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38" name="Rectangle 37"/>
          <p:cNvSpPr/>
          <p:nvPr/>
        </p:nvSpPr>
        <p:spPr>
          <a:xfrm>
            <a:off x="2440857" y="2424610"/>
            <a:ext cx="2057400" cy="1994990"/>
          </a:xfrm>
          <a:prstGeom prst="rect">
            <a:avLst/>
          </a:prstGeom>
          <a:solidFill>
            <a:srgbClr val="91BE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39" name="Picture Placeholder 11"/>
          <p:cNvSpPr>
            <a:spLocks noGrp="1"/>
          </p:cNvSpPr>
          <p:nvPr>
            <p:ph type="pic" sz="quarter" idx="21"/>
          </p:nvPr>
        </p:nvSpPr>
        <p:spPr>
          <a:xfrm>
            <a:off x="228600" y="24246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0" name="Picture Placeholder 11"/>
          <p:cNvSpPr>
            <a:spLocks noGrp="1"/>
          </p:cNvSpPr>
          <p:nvPr>
            <p:ph type="pic" sz="quarter" idx="22"/>
          </p:nvPr>
        </p:nvSpPr>
        <p:spPr>
          <a:xfrm>
            <a:off x="4650657" y="24246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1" name="Text Placeholder 25"/>
          <p:cNvSpPr>
            <a:spLocks noGrp="1"/>
          </p:cNvSpPr>
          <p:nvPr>
            <p:ph type="body" sz="quarter" idx="23" hasCustomPrompt="1"/>
          </p:nvPr>
        </p:nvSpPr>
        <p:spPr>
          <a:xfrm>
            <a:off x="2517057" y="25770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42" name="Text Placeholder 28"/>
          <p:cNvSpPr>
            <a:spLocks noGrp="1"/>
          </p:cNvSpPr>
          <p:nvPr>
            <p:ph type="body" sz="quarter" idx="24" hasCustomPrompt="1"/>
          </p:nvPr>
        </p:nvSpPr>
        <p:spPr>
          <a:xfrm>
            <a:off x="2517057" y="30342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nalevo.</a:t>
            </a:r>
          </a:p>
        </p:txBody>
      </p:sp>
      <p:sp>
        <p:nvSpPr>
          <p:cNvPr id="43" name="Rectangle 42"/>
          <p:cNvSpPr/>
          <p:nvPr/>
        </p:nvSpPr>
        <p:spPr>
          <a:xfrm>
            <a:off x="6860457" y="2424610"/>
            <a:ext cx="2057400" cy="199499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44" name="Text Placeholder 25"/>
          <p:cNvSpPr>
            <a:spLocks noGrp="1"/>
          </p:cNvSpPr>
          <p:nvPr>
            <p:ph type="body" sz="quarter" idx="25" hasCustomPrompt="1"/>
          </p:nvPr>
        </p:nvSpPr>
        <p:spPr>
          <a:xfrm>
            <a:off x="6936657" y="25770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45" name="Text Placeholder 28"/>
          <p:cNvSpPr>
            <a:spLocks noGrp="1"/>
          </p:cNvSpPr>
          <p:nvPr>
            <p:ph type="body" sz="quarter" idx="26" hasCustomPrompt="1"/>
          </p:nvPr>
        </p:nvSpPr>
        <p:spPr>
          <a:xfrm>
            <a:off x="6936657" y="30342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nalevo.</a:t>
            </a:r>
          </a:p>
        </p:txBody>
      </p:sp>
      <p:sp>
        <p:nvSpPr>
          <p:cNvPr id="46" name="Rectangle 45"/>
          <p:cNvSpPr/>
          <p:nvPr/>
        </p:nvSpPr>
        <p:spPr>
          <a:xfrm>
            <a:off x="228600" y="4558210"/>
            <a:ext cx="2057400" cy="1994990"/>
          </a:xfrm>
          <a:prstGeom prst="rect">
            <a:avLst/>
          </a:prstGeom>
          <a:solidFill>
            <a:srgbClr val="D9E8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47" name="Picture Placeholder 11"/>
          <p:cNvSpPr>
            <a:spLocks noGrp="1"/>
          </p:cNvSpPr>
          <p:nvPr>
            <p:ph type="pic" sz="quarter" idx="27"/>
          </p:nvPr>
        </p:nvSpPr>
        <p:spPr>
          <a:xfrm>
            <a:off x="2438400" y="45582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8" name="Picture Placeholder 11"/>
          <p:cNvSpPr>
            <a:spLocks noGrp="1"/>
          </p:cNvSpPr>
          <p:nvPr>
            <p:ph type="pic" sz="quarter" idx="28"/>
          </p:nvPr>
        </p:nvSpPr>
        <p:spPr>
          <a:xfrm>
            <a:off x="6858000" y="45582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9" name="Text Placeholder 25"/>
          <p:cNvSpPr>
            <a:spLocks noGrp="1"/>
          </p:cNvSpPr>
          <p:nvPr>
            <p:ph type="body" sz="quarter" idx="29" hasCustomPrompt="1"/>
          </p:nvPr>
        </p:nvSpPr>
        <p:spPr>
          <a:xfrm>
            <a:off x="304800" y="47106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50" name="Text Placeholder 28"/>
          <p:cNvSpPr>
            <a:spLocks noGrp="1"/>
          </p:cNvSpPr>
          <p:nvPr>
            <p:ph type="body" sz="quarter" idx="30" hasCustomPrompt="1"/>
          </p:nvPr>
        </p:nvSpPr>
        <p:spPr>
          <a:xfrm>
            <a:off x="304800" y="51678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29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4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55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atické s titulkem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7" name="W¥ل云玗İαЂôÁûÂÚ丫:Pïçtúrê Plå¢éhõlðér 表¥鷗字㌍ 表_W 2"/>
          <p:cNvSpPr>
            <a:spLocks noGrp="1"/>
          </p:cNvSpPr>
          <p:nvPr>
            <p:ph type="pic" sz="quarter" idx="30"/>
          </p:nvPr>
        </p:nvSpPr>
        <p:spPr>
          <a:xfrm>
            <a:off x="466724" y="1371599"/>
            <a:ext cx="8191501" cy="2771776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W¥ل云玗İαЂÕØÚáÛ丫:Téxt Plàçèhòlðêr 表¥鷗字㌍_W 3"/>
          <p:cNvSpPr>
            <a:spLocks noGrp="1"/>
          </p:cNvSpPr>
          <p:nvPr>
            <p:ph type="body" sz="quarter" idx="31" hasCustomPrompt="1"/>
          </p:nvPr>
        </p:nvSpPr>
        <p:spPr>
          <a:xfrm>
            <a:off x="457200" y="4343400"/>
            <a:ext cx="8229600" cy="1447800"/>
          </a:xfrm>
          <a:solidFill>
            <a:schemeClr val="bg1"/>
          </a:solidFill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grpSp>
        <p:nvGrpSpPr>
          <p:cNvPr id="2" name="Group 8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0" name="Rectangle 9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1" name="Straight Connector 10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3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Čtverec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5400000">
            <a:off x="4301613" y="1966451"/>
            <a:ext cx="540774" cy="9144000"/>
          </a:xfrm>
          <a:prstGeom prst="rect">
            <a:avLst/>
          </a:prstGeom>
          <a:solidFill>
            <a:srgbClr val="FC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rot="10800000">
            <a:off x="0" y="6858000"/>
            <a:ext cx="9144000" cy="0"/>
          </a:xfrm>
          <a:prstGeom prst="line">
            <a:avLst/>
          </a:prstGeom>
          <a:ln w="50800">
            <a:solidFill>
              <a:srgbClr val="FC75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W¥ل云玗İαЂôÁûÂÚ丫:Pïçtúrê Plå¢éhõlðér 表¥鷗字㌍ 表_W 3"/>
          <p:cNvSpPr>
            <a:spLocks noGrp="1" noChangeAspect="1"/>
          </p:cNvSpPr>
          <p:nvPr>
            <p:ph type="pic" sz="quarter" idx="13"/>
          </p:nvPr>
        </p:nvSpPr>
        <p:spPr>
          <a:xfrm>
            <a:off x="2974073" y="609600"/>
            <a:ext cx="3198127" cy="32004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2971800" y="4038600"/>
            <a:ext cx="3200400" cy="16002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 výšku s titulkem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/>
          <p:cNvSpPr>
            <a:spLocks noGrp="1"/>
          </p:cNvSpPr>
          <p:nvPr>
            <p:ph type="pic" sz="quarter" idx="13"/>
          </p:nvPr>
        </p:nvSpPr>
        <p:spPr>
          <a:xfrm>
            <a:off x="645701" y="290540"/>
            <a:ext cx="4307299" cy="572926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6"/>
          <p:cNvSpPr>
            <a:spLocks noGrp="1"/>
          </p:cNvSpPr>
          <p:nvPr>
            <p:ph type="body" sz="quarter" idx="14" hasCustomPrompt="1"/>
          </p:nvPr>
        </p:nvSpPr>
        <p:spPr>
          <a:xfrm>
            <a:off x="5343525" y="2859716"/>
            <a:ext cx="3181350" cy="3181350"/>
          </a:xfrm>
        </p:spPr>
        <p:txBody>
          <a:bodyPr tIns="91440" bIns="91440"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grpSp>
        <p:nvGrpSpPr>
          <p:cNvPr id="2" name="Group 12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4" name="Rectangle 13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5" name="Straight Connector 14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7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tografie s na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096000"/>
            <a:ext cx="8534400" cy="76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8534400" cy="6096000"/>
          </a:xfrm>
        </p:spPr>
        <p:txBody>
          <a:bodyPr/>
          <a:lstStyle>
            <a:lvl1pPr algn="ctr" eaLnBrk="1" latinLnBrk="0" hangingPunct="1">
              <a:buNone/>
              <a:defRPr kumimoji="0" lang="cs-CZ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6172200"/>
            <a:ext cx="8229600" cy="571500"/>
          </a:xfrm>
        </p:spPr>
        <p:txBody>
          <a:bodyPr>
            <a:noAutofit/>
          </a:bodyPr>
          <a:lstStyle>
            <a:lvl1pPr algn="l" eaLnBrk="1" latinLnBrk="0" hangingPunct="1">
              <a:defRPr kumimoji="0" lang="cs-CZ" sz="3600" b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elostránková fotografie s na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6"/>
          <p:cNvSpPr>
            <a:spLocks noGrp="1" noChangeAspect="1"/>
          </p:cNvSpPr>
          <p:nvPr>
            <p:ph type="pic" sz="quarter" idx="13"/>
          </p:nvPr>
        </p:nvSpPr>
        <p:spPr>
          <a:xfrm>
            <a:off x="0" y="0"/>
            <a:ext cx="9144000" cy="6858000"/>
          </a:xfrm>
          <a:noFill/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2" name="Text Placeholder 10"/>
          <p:cNvSpPr>
            <a:spLocks noGrp="1"/>
          </p:cNvSpPr>
          <p:nvPr>
            <p:ph type="body" sz="quarter" idx="14" hasCustomPrompt="1"/>
          </p:nvPr>
        </p:nvSpPr>
        <p:spPr>
          <a:xfrm>
            <a:off x="5105400" y="5257800"/>
            <a:ext cx="4038600" cy="505047"/>
          </a:xfrm>
          <a:solidFill>
            <a:schemeClr val="tx1">
              <a:alpha val="46000"/>
            </a:schemeClr>
          </a:solidFill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ázdné s barv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eaLnBrk="1" latinLnBrk="0" hangingPunct="1"/>
            <a:r>
              <a:rPr kumimoji="0" lang="cs-CZ" smtClean="0"/>
              <a:t>Klepnutím lze upravit styl předlohy nadpisů.</a:t>
            </a:r>
            <a:endParaRPr kumimoji="0"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53200"/>
            <a:ext cx="213360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latinLnBrk="0" hangingPunct="1">
              <a:defRPr kumimoji="0" lang="cs-CZ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9E277E-FE95-4144-A0AE-7BFC46B9ED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53200"/>
            <a:ext cx="289560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latinLnBrk="0" hangingPunct="1">
              <a:defRPr kumimoji="0" lang="cs-CZ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53200"/>
            <a:ext cx="213360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latinLnBrk="0" hangingPunct="1">
              <a:defRPr kumimoji="0" lang="cs-CZ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F19BD-7D98-4785-AF20-C4897C0BDA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8532519" y="0"/>
            <a:ext cx="540774" cy="6858000"/>
          </a:xfrm>
          <a:prstGeom prst="rect">
            <a:avLst/>
          </a:prstGeom>
          <a:solidFill>
            <a:srgbClr val="FC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 rot="5400000">
            <a:off x="5693455" y="3429000"/>
            <a:ext cx="6858000" cy="0"/>
          </a:xfrm>
          <a:prstGeom prst="line">
            <a:avLst/>
          </a:prstGeom>
          <a:ln w="50800">
            <a:solidFill>
              <a:srgbClr val="FC75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  <p:sldLayoutId id="2147483719" r:id="rId15"/>
    <p:sldLayoutId id="2147483720" r:id="rId16"/>
    <p:sldLayoutId id="2147483721" r:id="rId17"/>
    <p:sldLayoutId id="2147483722" r:id="rId18"/>
    <p:sldLayoutId id="2147483723" r:id="rId19"/>
    <p:sldLayoutId id="2147483724" r:id="rId20"/>
    <p:sldLayoutId id="2147483725" r:id="rId21"/>
    <p:sldLayoutId id="2147483726" r:id="rId22"/>
    <p:sldLayoutId id="2147483727" r:id="rId23"/>
    <p:sldLayoutId id="2147483728" r:id="rId24"/>
    <p:sldLayoutId id="2147483729" r:id="rId25"/>
    <p:sldLayoutId id="2147483730" r:id="rId26"/>
    <p:sldLayoutId id="2147483731" r:id="rId27"/>
    <p:sldLayoutId id="2147483732" r:id="rId28"/>
    <p:sldLayoutId id="2147483733" r:id="rId29"/>
    <p:sldLayoutId id="2147483734" r:id="rId30"/>
    <p:sldLayoutId id="2147483735" r:id="rId3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kumimoji="0" lang="cs-CZ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kumimoji="0" lang="cs-CZ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kumimoji="0" lang="cs-CZ"/>
      </a:defPPr>
      <a:lvl1pPr marL="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09328"/>
            <a:ext cx="8229600" cy="6048672"/>
          </a:xfrm>
        </p:spPr>
        <p:txBody>
          <a:bodyPr>
            <a:noAutofit/>
          </a:bodyPr>
          <a:lstStyle/>
          <a:p>
            <a:r>
              <a:rPr lang="cs-CZ" sz="3600" b="1" dirty="0"/>
              <a:t>Číslo materiálu: </a:t>
            </a:r>
            <a:r>
              <a:rPr lang="cs-CZ" sz="3600" dirty="0"/>
              <a:t>VY 32 INOVACE </a:t>
            </a:r>
            <a:r>
              <a:rPr lang="cs-CZ" sz="3600" dirty="0" smtClean="0"/>
              <a:t>19/01</a:t>
            </a:r>
            <a:endParaRPr lang="cs-CZ" sz="3600" dirty="0"/>
          </a:p>
          <a:p>
            <a:pPr marL="0" indent="0">
              <a:buNone/>
            </a:pPr>
            <a:r>
              <a:rPr lang="cs-CZ" sz="3600" dirty="0"/>
              <a:t> </a:t>
            </a:r>
          </a:p>
          <a:p>
            <a:pPr marL="0" indent="0">
              <a:buNone/>
            </a:pPr>
            <a:r>
              <a:rPr lang="cs-CZ" sz="3600" dirty="0"/>
              <a:t>  </a:t>
            </a:r>
          </a:p>
          <a:p>
            <a:r>
              <a:rPr lang="cs-CZ" sz="3600" b="1" dirty="0"/>
              <a:t>Název materiálu: </a:t>
            </a:r>
            <a:r>
              <a:rPr lang="cs-CZ" sz="3600" dirty="0" smtClean="0"/>
              <a:t>Artificiální a </a:t>
            </a:r>
            <a:r>
              <a:rPr lang="cs-CZ" sz="3600" dirty="0" err="1" smtClean="0"/>
              <a:t>nonartificiální</a:t>
            </a:r>
            <a:r>
              <a:rPr lang="cs-CZ" sz="3600" dirty="0" smtClean="0"/>
              <a:t> hudba</a:t>
            </a:r>
            <a:endParaRPr lang="cs-CZ" sz="3600" dirty="0"/>
          </a:p>
          <a:p>
            <a:endParaRPr lang="cs-CZ" sz="3600" dirty="0"/>
          </a:p>
          <a:p>
            <a:endParaRPr lang="cs-CZ" sz="3600" dirty="0"/>
          </a:p>
          <a:p>
            <a:r>
              <a:rPr lang="cs-CZ" sz="3600" b="1" dirty="0"/>
              <a:t>Zpracoval:</a:t>
            </a:r>
            <a:r>
              <a:rPr lang="cs-CZ" sz="3600" dirty="0"/>
              <a:t> Mgr. Bc. </a:t>
            </a:r>
            <a:r>
              <a:rPr lang="cs-CZ" sz="3600" dirty="0" err="1"/>
              <a:t>BcA</a:t>
            </a:r>
            <a:r>
              <a:rPr lang="cs-CZ" sz="3600" dirty="0"/>
              <a:t>. Michal Jančík</a:t>
            </a:r>
          </a:p>
          <a:p>
            <a:endParaRPr lang="cs-CZ" sz="36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905500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304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6264696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 smtClean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 smtClean="0"/>
              <a:t>Škola</a:t>
            </a:r>
            <a:r>
              <a:rPr lang="cs-CZ" dirty="0" err="1" smtClean="0"/>
              <a:t>:Základní</a:t>
            </a:r>
            <a:r>
              <a:rPr lang="cs-CZ" dirty="0" smtClean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 smtClean="0"/>
              <a:t>Vypracoval</a:t>
            </a:r>
            <a:r>
              <a:rPr lang="cs-CZ" b="1" dirty="0"/>
              <a:t>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</a:t>
            </a:r>
            <a:r>
              <a:rPr lang="cs-CZ" dirty="0" smtClean="0"/>
              <a:t>2011/2012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19/01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VIII.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 smtClean="0"/>
              <a:t>artificiální hudba – </a:t>
            </a:r>
            <a:r>
              <a:rPr lang="cs-CZ" dirty="0" err="1" smtClean="0"/>
              <a:t>nonartificiální</a:t>
            </a:r>
            <a:r>
              <a:rPr lang="cs-CZ" dirty="0" smtClean="0"/>
              <a:t> hudba - komparace</a:t>
            </a:r>
          </a:p>
          <a:p>
            <a:pPr>
              <a:lnSpc>
                <a:spcPct val="120000"/>
              </a:lnSpc>
            </a:pPr>
            <a:r>
              <a:rPr lang="cs-CZ" b="1" dirty="0" smtClean="0"/>
              <a:t>Předpokládané cíle vedoucí ke klíčovým kompetencím: </a:t>
            </a:r>
            <a:r>
              <a:rPr lang="cs-CZ" dirty="0" smtClean="0"/>
              <a:t>charakterizuje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      pojmy artificiální a </a:t>
            </a:r>
            <a:r>
              <a:rPr lang="cs-CZ" dirty="0" err="1" smtClean="0"/>
              <a:t>nonartificiální</a:t>
            </a:r>
            <a:r>
              <a:rPr lang="cs-CZ" dirty="0" smtClean="0"/>
              <a:t> hudba, rozpoznává rozdíly </a:t>
            </a:r>
          </a:p>
          <a:p>
            <a:pPr>
              <a:lnSpc>
                <a:spcPct val="120000"/>
              </a:lnSpc>
            </a:pPr>
            <a:r>
              <a:rPr lang="cs-CZ" b="1" dirty="0" smtClean="0"/>
              <a:t>Použité výukové metody: </a:t>
            </a:r>
            <a:r>
              <a:rPr lang="cs-CZ" dirty="0" smtClean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 smtClean="0"/>
              <a:t>Předpokládané </a:t>
            </a:r>
            <a:r>
              <a:rPr lang="cs-CZ" b="1" dirty="0"/>
              <a:t>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4939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772816"/>
            <a:ext cx="7406640" cy="1472184"/>
          </a:xfrm>
        </p:spPr>
        <p:txBody>
          <a:bodyPr/>
          <a:lstStyle/>
          <a:p>
            <a:pPr algn="ctr"/>
            <a:r>
              <a:rPr lang="cs-CZ" dirty="0" smtClean="0"/>
              <a:t>Artificiální a </a:t>
            </a:r>
            <a:r>
              <a:rPr lang="cs-CZ" dirty="0" err="1" smtClean="0"/>
              <a:t>nonartificiální</a:t>
            </a:r>
            <a:r>
              <a:rPr lang="cs-CZ" dirty="0" smtClean="0"/>
              <a:t>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5085184"/>
            <a:ext cx="7406640" cy="312440"/>
          </a:xfrm>
        </p:spPr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542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291264" cy="4525963"/>
          </a:xfrm>
        </p:spPr>
        <p:txBody>
          <a:bodyPr/>
          <a:lstStyle/>
          <a:p>
            <a:r>
              <a:rPr lang="cs-CZ" dirty="0" smtClean="0"/>
              <a:t>Artificiální hudba (AH) – bývá označována jako vážná, klasická, umělecká</a:t>
            </a:r>
          </a:p>
          <a:p>
            <a:pPr lvl="1"/>
            <a:r>
              <a:rPr lang="cs-CZ" dirty="0" smtClean="0"/>
              <a:t>Autor se snaží vložit do hudby vysokou uměleckou hodnotu</a:t>
            </a:r>
          </a:p>
          <a:p>
            <a:pPr lvl="1"/>
            <a:r>
              <a:rPr lang="cs-CZ" dirty="0" smtClean="0"/>
              <a:t>Do této oblasti se zahrnuje většina hudby z oblasti hudby vážné </a:t>
            </a:r>
          </a:p>
          <a:p>
            <a:pPr lvl="1"/>
            <a:r>
              <a:rPr lang="cs-CZ" dirty="0" smtClean="0"/>
              <a:t>Mívá složitou stavbu, k jejímu hlubšímu pochopení jsou potřebné určité vědomosti a dovednosti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23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Nonartificiální</a:t>
            </a:r>
            <a:r>
              <a:rPr lang="cs-CZ" dirty="0" smtClean="0"/>
              <a:t> hudba (NAH) – bývá označována také jako populární, užitková, zábavní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POZOR!!! Není to hudba neumělecká</a:t>
            </a:r>
          </a:p>
          <a:p>
            <a:r>
              <a:rPr lang="cs-CZ" dirty="0" smtClean="0"/>
              <a:t>Jejím cílem je pobavit, rozptýlit, sloužit              k zábavě</a:t>
            </a:r>
          </a:p>
          <a:p>
            <a:r>
              <a:rPr lang="cs-CZ" dirty="0" smtClean="0"/>
              <a:t>Je součástí života většiny lidí – denně zní           z rádií, televize, v obchodech atd.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028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numCol="2"/>
          <a:lstStyle/>
          <a:p>
            <a:r>
              <a:rPr lang="cs-CZ" dirty="0" smtClean="0"/>
              <a:t>AH					NAH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cs-CZ" dirty="0" smtClean="0"/>
              <a:t>Je mladší</a:t>
            </a:r>
          </a:p>
          <a:p>
            <a:endParaRPr lang="cs-CZ" dirty="0" smtClean="0"/>
          </a:p>
          <a:p>
            <a:r>
              <a:rPr lang="cs-CZ" dirty="0" smtClean="0"/>
              <a:t>Na koncertech jsou lidé společensky oblečení, dodržují pravidla společenského chování (bonton)</a:t>
            </a:r>
          </a:p>
          <a:p>
            <a:r>
              <a:rPr lang="cs-CZ" dirty="0" smtClean="0"/>
              <a:t>Je starší</a:t>
            </a:r>
          </a:p>
          <a:p>
            <a:endParaRPr lang="cs-CZ" dirty="0"/>
          </a:p>
          <a:p>
            <a:r>
              <a:rPr lang="cs-CZ" dirty="0" smtClean="0"/>
              <a:t>Oblečení na koncerty-všední, nebo dle žánru, lidé reagují spontánně – tančí, zpívají, skáčou atd.</a:t>
            </a:r>
          </a:p>
        </p:txBody>
      </p:sp>
    </p:spTree>
    <p:extLst>
      <p:ext uri="{BB962C8B-B14F-4D97-AF65-F5344CB8AC3E}">
        <p14:creationId xmlns:p14="http://schemas.microsoft.com/office/powerpoint/2010/main" val="320596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numCol="2"/>
          <a:lstStyle/>
          <a:p>
            <a:r>
              <a:rPr lang="cs-CZ" dirty="0" smtClean="0"/>
              <a:t>AH					NAH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 lnSpcReduction="10000"/>
          </a:bodyPr>
          <a:lstStyle/>
          <a:p>
            <a:r>
              <a:rPr lang="cs-CZ" dirty="0" smtClean="0"/>
              <a:t>Je nutný skladatel, který skladbu napíše a interpret, který ji pak zahraje, zazpívá…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Všechno je podrobně napsáno v notovém zápisu</a:t>
            </a:r>
          </a:p>
          <a:p>
            <a:r>
              <a:rPr lang="cs-CZ" dirty="0" smtClean="0"/>
              <a:t>Skladatel a interpret je většinou jedna osoba, pokud ne, je interpret důležitější než skladatel</a:t>
            </a:r>
          </a:p>
          <a:p>
            <a:endParaRPr lang="cs-CZ" dirty="0"/>
          </a:p>
          <a:p>
            <a:r>
              <a:rPr lang="cs-CZ" dirty="0" smtClean="0"/>
              <a:t>Hudební zápis je pouze schématický, nebo úplně schází</a:t>
            </a:r>
          </a:p>
        </p:txBody>
      </p:sp>
    </p:spTree>
    <p:extLst>
      <p:ext uri="{BB962C8B-B14F-4D97-AF65-F5344CB8AC3E}">
        <p14:creationId xmlns:p14="http://schemas.microsoft.com/office/powerpoint/2010/main" val="3854322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numCol="2"/>
          <a:lstStyle/>
          <a:p>
            <a:r>
              <a:rPr lang="cs-CZ" dirty="0" smtClean="0"/>
              <a:t>AH					NAH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 fontScale="92500" lnSpcReduction="10000"/>
          </a:bodyPr>
          <a:lstStyle/>
          <a:p>
            <a:r>
              <a:rPr lang="cs-CZ" dirty="0" smtClean="0"/>
              <a:t>Hraje se na akustické nástroje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Jsou nutné finanční dotace státu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mtClean="0"/>
              <a:t>Nástroje </a:t>
            </a:r>
            <a:r>
              <a:rPr lang="cs-CZ" dirty="0" smtClean="0"/>
              <a:t>jsou buď elektronické, nebo alespoň elektronicky zesílené</a:t>
            </a:r>
          </a:p>
          <a:p>
            <a:endParaRPr lang="cs-CZ" dirty="0"/>
          </a:p>
          <a:p>
            <a:r>
              <a:rPr lang="cs-CZ" dirty="0" smtClean="0"/>
              <a:t>Jde většinou                    o komerční záležitost – vydělává „sama            na sebe“, má charakter zboží</a:t>
            </a:r>
          </a:p>
        </p:txBody>
      </p:sp>
    </p:spTree>
    <p:extLst>
      <p:ext uri="{BB962C8B-B14F-4D97-AF65-F5344CB8AC3E}">
        <p14:creationId xmlns:p14="http://schemas.microsoft.com/office/powerpoint/2010/main" val="226215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numCol="2"/>
          <a:lstStyle/>
          <a:p>
            <a:r>
              <a:rPr lang="cs-CZ" dirty="0" smtClean="0"/>
              <a:t>AH					NAH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cs-CZ" dirty="0" smtClean="0"/>
              <a:t>K jejímu kvalitnímu provozování a skládání musí mít skladatel i interpret vysoké hudební vzdělání (konzervatoř, akademii múzických umění)</a:t>
            </a:r>
          </a:p>
          <a:p>
            <a:r>
              <a:rPr lang="cs-CZ" dirty="0" smtClean="0"/>
              <a:t>Mnohdy provozována nadanými amatéry      s hudební intuicí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512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3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Motiv23</Template>
  <TotalTime>97</TotalTime>
  <Words>362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Motiv23</vt:lpstr>
      <vt:lpstr>Prezentace aplikace PowerPoint</vt:lpstr>
      <vt:lpstr>Prezentace aplikace PowerPoint</vt:lpstr>
      <vt:lpstr>Artificiální a nonartificiální hudba</vt:lpstr>
      <vt:lpstr>Prezentace aplikace PowerPoint</vt:lpstr>
      <vt:lpstr>Prezentace aplikace PowerPoint</vt:lpstr>
      <vt:lpstr>AH     NAH</vt:lpstr>
      <vt:lpstr>AH     NAH</vt:lpstr>
      <vt:lpstr>AH     NAH</vt:lpstr>
      <vt:lpstr>AH     NAH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Artificiální a Nonartificiální hudba</dc:title>
  <dc:creator>0JXR</dc:creator>
  <cp:lastModifiedBy>0JXR</cp:lastModifiedBy>
  <cp:revision>19</cp:revision>
  <dcterms:created xsi:type="dcterms:W3CDTF">2013-01-01T19:13:37Z</dcterms:created>
  <dcterms:modified xsi:type="dcterms:W3CDTF">2013-06-17T08:55:41Z</dcterms:modified>
</cp:coreProperties>
</file>