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61" r:id="rId6"/>
    <p:sldId id="258" r:id="rId7"/>
    <p:sldId id="262" r:id="rId8"/>
    <p:sldId id="259" r:id="rId9"/>
    <p:sldId id="263" r:id="rId10"/>
    <p:sldId id="260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F2811-05F7-455E-A872-A4009496ECF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F8564-FDE6-4D71-9048-4FC8C8F14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llingstone.com/music/news/song-premiere-preservation-hall-jazz-band-it-aint-my-fault-20120917" TargetMode="External"/><Relationship Id="rId2" Type="http://schemas.openxmlformats.org/officeDocument/2006/relationships/hyperlink" Target="http://www.thejazzresource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eakwater.org/tag/mississippi-river/" TargetMode="External"/><Relationship Id="rId4" Type="http://schemas.openxmlformats.org/officeDocument/2006/relationships/hyperlink" Target="http://www.lib.unc.edu/blogs/morton/index.php/2007/11/new-orleans-194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7125112" cy="4051437"/>
          </a:xfrm>
        </p:spPr>
        <p:txBody>
          <a:bodyPr>
            <a:normAutofit/>
          </a:bodyPr>
          <a:lstStyle/>
          <a:p>
            <a:r>
              <a:rPr lang="cs-CZ" sz="2400" b="1" dirty="0"/>
              <a:t>Číslo materiálu: </a:t>
            </a:r>
            <a:r>
              <a:rPr lang="cs-CZ" sz="2400" dirty="0"/>
              <a:t>VY 32 INOVACE  </a:t>
            </a:r>
            <a:r>
              <a:rPr lang="cs-CZ" sz="2400" dirty="0" smtClean="0"/>
              <a:t>19/03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sz="2400" dirty="0"/>
              <a:t>  </a:t>
            </a:r>
          </a:p>
          <a:p>
            <a:r>
              <a:rPr lang="cs-CZ" sz="2400" b="1" dirty="0"/>
              <a:t>Název materiálu: </a:t>
            </a:r>
            <a:r>
              <a:rPr lang="cs-CZ" sz="2400" dirty="0" smtClean="0"/>
              <a:t>JAZZ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Zpracoval:</a:t>
            </a:r>
            <a:r>
              <a:rPr lang="cs-CZ" sz="2400" dirty="0"/>
              <a:t> Mgr. Bc. </a:t>
            </a:r>
            <a:r>
              <a:rPr lang="cs-CZ" sz="2400" dirty="0" err="1"/>
              <a:t>BcA</a:t>
            </a:r>
            <a:r>
              <a:rPr lang="cs-CZ" sz="2400" dirty="0"/>
              <a:t>. Michal Jančík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154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20688"/>
            <a:ext cx="7848872" cy="57606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19/03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– </a:t>
            </a:r>
            <a:r>
              <a:rPr lang="cs-CZ" dirty="0" smtClean="0"/>
              <a:t>jazz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  <a:r>
              <a:rPr lang="cs-CZ" dirty="0" smtClean="0"/>
              <a:t>znaky a vývoj stylu zvaný jazz, </a:t>
            </a:r>
            <a:r>
              <a:rPr lang="cs-CZ" dirty="0"/>
              <a:t>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51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11500" dirty="0" smtClean="0"/>
              <a:t>Jazz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21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160988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08912" cy="5472607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Základem jazzu je IMPROVIZACE, což vychází ze samého počátku jazzu</a:t>
            </a:r>
          </a:p>
          <a:p>
            <a:endParaRPr lang="cs-CZ" sz="3200" dirty="0" smtClean="0"/>
          </a:p>
          <a:p>
            <a:r>
              <a:rPr lang="cs-CZ" sz="3200" dirty="0" smtClean="0"/>
              <a:t>Černoši si obstarávali hudební nástroje od vojáků z vojenských kapel</a:t>
            </a:r>
          </a:p>
          <a:p>
            <a:endParaRPr lang="cs-CZ" sz="3200" dirty="0" smtClean="0"/>
          </a:p>
          <a:p>
            <a:r>
              <a:rPr lang="cs-CZ" sz="3200" dirty="0" smtClean="0"/>
              <a:t>Neznali správný způsob hraní na nástroje – hráli na ně svým vlastním stylem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6319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Moje DUMy\Dejiny popularni hudby\obrázky\20120913-hall-jazz-band-x600-13475736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752" y="404664"/>
            <a:ext cx="7469989" cy="5328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2329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7848872" cy="5400599"/>
          </a:xfrm>
        </p:spPr>
        <p:txBody>
          <a:bodyPr>
            <a:noAutofit/>
          </a:bodyPr>
          <a:lstStyle/>
          <a:p>
            <a:r>
              <a:rPr lang="cs-CZ" sz="3200" dirty="0" smtClean="0"/>
              <a:t>Černoši byli zvyklí improvizovat                při zpívaném projevu (spirituály, blues), improvizovali i na nástroje</a:t>
            </a:r>
          </a:p>
          <a:p>
            <a:endParaRPr lang="cs-CZ" sz="3200" dirty="0"/>
          </a:p>
          <a:p>
            <a:r>
              <a:rPr lang="cs-CZ" sz="3200" dirty="0" smtClean="0"/>
              <a:t>Kolébkou jazzu je americké město New Orleans, kterým protéká řeka Mississippi</a:t>
            </a:r>
          </a:p>
          <a:p>
            <a:endParaRPr lang="cs-CZ" sz="3200" dirty="0"/>
          </a:p>
          <a:p>
            <a:r>
              <a:rPr lang="cs-CZ" sz="3200" dirty="0" smtClean="0"/>
              <a:t>Mississippi bývá označována jako „řeka, po které připlul jazz“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832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D:\Moje DUMy\Dejiny popularni hudby\obrázky\rivers07-new-orleans-mississippi_13257_600x4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7213698" cy="5410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352928" cy="5040560"/>
          </a:xfrm>
        </p:spPr>
        <p:txBody>
          <a:bodyPr>
            <a:noAutofit/>
          </a:bodyPr>
          <a:lstStyle/>
          <a:p>
            <a:r>
              <a:rPr lang="cs-CZ" sz="3200" dirty="0" smtClean="0"/>
              <a:t>Jazz byl původně považován za nemravnou hudbu</a:t>
            </a:r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(„Jazz je skutečným zdrojem oplzlého tance“ F. T. </a:t>
            </a:r>
            <a:r>
              <a:rPr lang="cs-CZ" sz="3200" dirty="0" err="1" smtClean="0"/>
              <a:t>Blott</a:t>
            </a:r>
            <a:r>
              <a:rPr lang="cs-CZ" sz="3200" dirty="0" smtClean="0"/>
              <a:t>)</a:t>
            </a:r>
          </a:p>
          <a:p>
            <a:pPr marL="0" indent="0">
              <a:buNone/>
            </a:pPr>
            <a:endParaRPr lang="cs-CZ" sz="3200" dirty="0"/>
          </a:p>
          <a:p>
            <a:r>
              <a:rPr lang="cs-CZ" sz="3200" dirty="0" smtClean="0"/>
              <a:t>Byl hrán v hospodách, veřejných domech a nevěstincích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441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D:\Moje DUMy\Dejiny popularni hudby\obrázky\fot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052736"/>
            <a:ext cx="6930538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3050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7848872" cy="43020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Původní význam slova jazz = sex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(„Slovo jazz na své cestě k důstojnosti znamenalo nejprve sex, potom tanec, teprve pak hudbu“ F. S. </a:t>
            </a:r>
            <a:r>
              <a:rPr lang="cs-CZ" sz="3200" dirty="0" err="1" smtClean="0"/>
              <a:t>Fitzgerald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4387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D:\Moje DUMy\Dejiny popularni hudby\obrázky\p081-new_orleans_quint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20688"/>
            <a:ext cx="7610773" cy="57606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thejazzresource.com</a:t>
            </a:r>
            <a:r>
              <a:rPr lang="cs-CZ" u="sng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rollingstone.com</a:t>
            </a:r>
            <a:r>
              <a:rPr lang="cs-CZ" u="sng" dirty="0" smtClean="0">
                <a:hlinkClick r:id="rId3"/>
              </a:rPr>
              <a:t>/music/</a:t>
            </a:r>
            <a:r>
              <a:rPr lang="cs-CZ" u="sng" dirty="0" err="1" smtClean="0">
                <a:hlinkClick r:id="rId3"/>
              </a:rPr>
              <a:t>news</a:t>
            </a:r>
            <a:r>
              <a:rPr lang="cs-CZ" u="sng" dirty="0" smtClean="0">
                <a:hlinkClick r:id="rId3"/>
              </a:rPr>
              <a:t>/song-</a:t>
            </a:r>
            <a:r>
              <a:rPr lang="cs-CZ" u="sng" dirty="0" err="1" smtClean="0">
                <a:hlinkClick r:id="rId3"/>
              </a:rPr>
              <a:t>premiere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preservation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hall</a:t>
            </a:r>
            <a:r>
              <a:rPr lang="cs-CZ" u="sng" dirty="0" smtClean="0">
                <a:hlinkClick r:id="rId3"/>
              </a:rPr>
              <a:t>-jazz-band-</a:t>
            </a:r>
            <a:r>
              <a:rPr lang="cs-CZ" u="sng" dirty="0" err="1" smtClean="0">
                <a:hlinkClick r:id="rId3"/>
              </a:rPr>
              <a:t>it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aint</a:t>
            </a:r>
            <a:r>
              <a:rPr lang="cs-CZ" u="sng" dirty="0" smtClean="0">
                <a:hlinkClick r:id="rId3"/>
              </a:rPr>
              <a:t>-my-</a:t>
            </a:r>
            <a:r>
              <a:rPr lang="cs-CZ" u="sng" dirty="0" err="1" smtClean="0">
                <a:hlinkClick r:id="rId3"/>
              </a:rPr>
              <a:t>fault</a:t>
            </a:r>
            <a:r>
              <a:rPr lang="cs-CZ" u="sng" dirty="0" smtClean="0">
                <a:hlinkClick r:id="rId3"/>
              </a:rPr>
              <a:t>-20120917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http://www.lib.</a:t>
            </a:r>
            <a:r>
              <a:rPr lang="cs-CZ" u="sng" dirty="0" err="1" smtClean="0">
                <a:hlinkClick r:id="rId4"/>
              </a:rPr>
              <a:t>unc.edu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blogs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morton</a:t>
            </a:r>
            <a:r>
              <a:rPr lang="cs-CZ" u="sng" dirty="0" smtClean="0">
                <a:hlinkClick r:id="rId4"/>
              </a:rPr>
              <a:t>/index.</a:t>
            </a:r>
            <a:r>
              <a:rPr lang="cs-CZ" u="sng" dirty="0" err="1" smtClean="0">
                <a:hlinkClick r:id="rId4"/>
              </a:rPr>
              <a:t>php</a:t>
            </a:r>
            <a:r>
              <a:rPr lang="cs-CZ" u="sng" dirty="0" smtClean="0">
                <a:hlinkClick r:id="rId4"/>
              </a:rPr>
              <a:t>/2007/11/</a:t>
            </a:r>
            <a:r>
              <a:rPr lang="cs-CZ" u="sng" dirty="0" err="1" smtClean="0">
                <a:hlinkClick r:id="rId4"/>
              </a:rPr>
              <a:t>new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orleans</a:t>
            </a:r>
            <a:r>
              <a:rPr lang="cs-CZ" u="sng" dirty="0" smtClean="0">
                <a:hlinkClick r:id="rId4"/>
              </a:rPr>
              <a:t>-1945/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http://peakwater.org/tag/mississippi-river/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0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Motiv20</Template>
  <TotalTime>144</TotalTime>
  <Words>264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Motiv20</vt:lpstr>
      <vt:lpstr>Prezentace aplikace PowerPoint</vt:lpstr>
      <vt:lpstr>Prezentace aplikace PowerPoint</vt:lpstr>
      <vt:lpstr>Jazz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Jazz</dc:title>
  <dc:creator>0JXR</dc:creator>
  <cp:lastModifiedBy>0JXR</cp:lastModifiedBy>
  <cp:revision>14</cp:revision>
  <dcterms:created xsi:type="dcterms:W3CDTF">2012-12-15T19:01:21Z</dcterms:created>
  <dcterms:modified xsi:type="dcterms:W3CDTF">2013-06-17T08:57:44Z</dcterms:modified>
</cp:coreProperties>
</file>