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2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434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369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682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869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147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60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014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09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847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155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080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4BEB5-BE27-4A91-AA7C-45FDE5E0F99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D7E1-E8CB-4C16-8E37-BC22B94CC9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995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030151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Rozklad čísel s přechodem 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Doplňování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56874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rozkladu </a:t>
            </a:r>
            <a:r>
              <a:rPr lang="cs-CZ" dirty="0" smtClean="0"/>
              <a:t>čísel z druhé desítky </a:t>
            </a:r>
            <a:r>
              <a:rPr lang="cs-CZ" dirty="0"/>
              <a:t>na dvě části s přechodem </a:t>
            </a:r>
            <a:r>
              <a:rPr lang="cs-CZ" dirty="0" smtClean="0"/>
              <a:t>přes základ 10 </a:t>
            </a:r>
            <a:r>
              <a:rPr lang="cs-CZ" dirty="0"/>
              <a:t>formou doplňování jedné z částí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Ovál 4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18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>
            <a:stCxn id="5" idx="7"/>
            <a:endCxn id="6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1"/>
            <a:endCxn id="6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>
            <a:stCxn id="10" idx="7"/>
            <a:endCxn id="11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9" idx="1"/>
            <a:endCxn id="11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13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>
            <a:stCxn id="15" idx="7"/>
            <a:endCxn id="16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1"/>
            <a:endCxn id="16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17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20" idx="7"/>
            <a:endCxn id="21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19" idx="1"/>
            <a:endCxn id="21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11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16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Ovál 12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13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__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9" name="Ovál 18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14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448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14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17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9" name="Ovál 18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13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04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131654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2752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979526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>
            <a:stCxn id="3" idx="7"/>
            <a:endCxn id="4" idx="3"/>
          </p:cNvCxnSpPr>
          <p:nvPr/>
        </p:nvCxnSpPr>
        <p:spPr>
          <a:xfrm flipV="1">
            <a:off x="1810925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2" idx="1"/>
            <a:endCxn id="4" idx="5"/>
          </p:cNvCxnSpPr>
          <p:nvPr/>
        </p:nvCxnSpPr>
        <p:spPr>
          <a:xfrm flipH="1" flipV="1">
            <a:off x="2962929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102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59970" y="2062144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11974" y="693992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14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>
            <a:stCxn id="8" idx="7"/>
            <a:endCxn id="9" idx="3"/>
          </p:cNvCxnSpPr>
          <p:nvPr/>
        </p:nvCxnSpPr>
        <p:spPr>
          <a:xfrm flipV="1">
            <a:off x="5843373" y="1615932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7" idx="1"/>
            <a:endCxn id="9" idx="5"/>
          </p:cNvCxnSpPr>
          <p:nvPr/>
        </p:nvCxnSpPr>
        <p:spPr>
          <a:xfrm flipH="1" flipV="1">
            <a:off x="6995377" y="1615932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3131902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2777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979774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17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>
            <a:stCxn id="13" idx="7"/>
            <a:endCxn id="14" idx="3"/>
          </p:cNvCxnSpPr>
          <p:nvPr/>
        </p:nvCxnSpPr>
        <p:spPr>
          <a:xfrm flipV="1">
            <a:off x="1811173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1"/>
            <a:endCxn id="14" idx="5"/>
          </p:cNvCxnSpPr>
          <p:nvPr/>
        </p:nvCxnSpPr>
        <p:spPr>
          <a:xfrm flipH="1" flipV="1">
            <a:off x="2963177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7164350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__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860218" y="5083888"/>
            <a:ext cx="1152128" cy="108012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012222" y="3715736"/>
            <a:ext cx="1152128" cy="108012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smtClean="0">
                <a:solidFill>
                  <a:schemeClr val="tx1"/>
                </a:solidFill>
              </a:rPr>
              <a:t>13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>
            <a:stCxn id="18" idx="7"/>
            <a:endCxn id="19" idx="3"/>
          </p:cNvCxnSpPr>
          <p:nvPr/>
        </p:nvCxnSpPr>
        <p:spPr>
          <a:xfrm flipV="1">
            <a:off x="5843621" y="4637676"/>
            <a:ext cx="337326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7" idx="1"/>
            <a:endCxn id="19" idx="5"/>
          </p:cNvCxnSpPr>
          <p:nvPr/>
        </p:nvCxnSpPr>
        <p:spPr>
          <a:xfrm flipH="1" flipV="1">
            <a:off x="6995625" y="4637676"/>
            <a:ext cx="337450" cy="60439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13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126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Rozklad čísel s přechodem přes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20 s přechodem přes 10.</dc:title>
  <dc:creator>DOMA</dc:creator>
  <cp:lastModifiedBy>jitka</cp:lastModifiedBy>
  <cp:revision>15</cp:revision>
  <dcterms:created xsi:type="dcterms:W3CDTF">2012-07-16T16:37:02Z</dcterms:created>
  <dcterms:modified xsi:type="dcterms:W3CDTF">2013-05-18T10:27:21Z</dcterms:modified>
</cp:coreProperties>
</file>