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229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0848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439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364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686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9929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771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795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951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53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26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65F8D-AD04-470C-A25B-7293CAFF79B2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482F8B-3246-4988-95B6-6DB20D6D39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395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97588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do 20 bez přechodu </a:t>
            </a:r>
            <a:br>
              <a:rPr lang="cs-CZ" dirty="0" smtClean="0"/>
            </a:br>
            <a:r>
              <a:rPr lang="cs-CZ" dirty="0" smtClean="0"/>
              <a:t>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Obchod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/>
          </a:p>
        </p:txBody>
      </p:sp>
    </p:spTree>
    <p:extLst>
      <p:ext uri="{BB962C8B-B14F-4D97-AF65-F5344CB8AC3E}">
        <p14:creationId xmlns:p14="http://schemas.microsoft.com/office/powerpoint/2010/main" val="3974432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sčítání do 20 bez přechodu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řes základ 10 </a:t>
            </a:r>
            <a:r>
              <a:rPr lang="cs-CZ" dirty="0"/>
              <a:t>formou </a:t>
            </a:r>
            <a:r>
              <a:rPr lang="cs-CZ" dirty="0" smtClean="0"/>
              <a:t>„nakupování </a:t>
            </a:r>
            <a:r>
              <a:rPr lang="cs-CZ" dirty="0"/>
              <a:t>v </a:t>
            </a:r>
            <a:r>
              <a:rPr lang="cs-CZ" dirty="0" smtClean="0"/>
              <a:t>obchodu“.</a:t>
            </a:r>
          </a:p>
          <a:p>
            <a:pPr marL="0" indent="0">
              <a:buNone/>
            </a:pPr>
            <a:r>
              <a:rPr lang="cs-CZ" dirty="0" smtClean="0"/>
              <a:t>Finanční matematika.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AppData\Local\Microsoft\Windows\Temporary Internet Files\Content.IE5\I54FI6E6\MC9000893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40487"/>
            <a:ext cx="5184576" cy="46348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548680"/>
            <a:ext cx="83529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chemeClr val="accent5">
                    <a:lumMod val="75000"/>
                  </a:schemeClr>
                </a:solidFill>
              </a:rPr>
              <a:t>Vítejte v obchodu.</a:t>
            </a:r>
            <a:endParaRPr lang="cs-CZ" sz="66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8736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OMA\AppData\Local\Microsoft\Windows\Temporary Internet Files\Content.IE5\5JSMWDKY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56" y="40208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0EWREURC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OMA\AppData\Local\Microsoft\Windows\Temporary Internet Files\Content.IE5\0EWREURC\MP9004386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938" y="1165575"/>
            <a:ext cx="1209904" cy="180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OMA\AppData\Local\Microsoft\Windows\Temporary Internet Files\Content.IE5\0EWREURC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87572"/>
            <a:ext cx="1321530" cy="149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OMA\AppData\Local\Microsoft\Windows\Temporary Internet Files\Content.IE5\ALILZDLN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74" y="2492896"/>
            <a:ext cx="1495340" cy="149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tužka nahoru 2"/>
          <p:cNvSpPr/>
          <p:nvPr/>
        </p:nvSpPr>
        <p:spPr>
          <a:xfrm>
            <a:off x="937320" y="1165575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Kč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1410544" y="342900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3275856" y="1435103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2" name="Stužka nahoru 11"/>
          <p:cNvSpPr/>
          <p:nvPr/>
        </p:nvSpPr>
        <p:spPr>
          <a:xfrm>
            <a:off x="5103202" y="234888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Kč</a:t>
            </a:r>
            <a:endParaRPr lang="cs-CZ" dirty="0"/>
          </a:p>
        </p:txBody>
      </p:sp>
      <p:sp>
        <p:nvSpPr>
          <p:cNvPr id="13" name="Stužka nahoru 12"/>
          <p:cNvSpPr/>
          <p:nvPr/>
        </p:nvSpPr>
        <p:spPr>
          <a:xfrm>
            <a:off x="7452320" y="1541637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Kč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3481896"/>
            <a:ext cx="5738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korun zaplatíte, když si koupíte pravítko a tužku ?</a:t>
            </a:r>
            <a:endParaRPr lang="cs-CZ" dirty="0"/>
          </a:p>
        </p:txBody>
      </p:sp>
      <p:sp>
        <p:nvSpPr>
          <p:cNvPr id="6" name="Šestnácticípá hvězda 5"/>
          <p:cNvSpPr/>
          <p:nvPr/>
        </p:nvSpPr>
        <p:spPr>
          <a:xfrm>
            <a:off x="88641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17" name="Šestnácticípá hvězda 16"/>
          <p:cNvSpPr/>
          <p:nvPr/>
        </p:nvSpPr>
        <p:spPr>
          <a:xfrm>
            <a:off x="272657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 Kč</a:t>
            </a:r>
            <a:endParaRPr lang="cs-CZ" dirty="0"/>
          </a:p>
        </p:txBody>
      </p:sp>
      <p:sp>
        <p:nvSpPr>
          <p:cNvPr id="18" name="Šestnácticípá hvězda 17"/>
          <p:cNvSpPr/>
          <p:nvPr/>
        </p:nvSpPr>
        <p:spPr>
          <a:xfrm>
            <a:off x="458277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Kč</a:t>
            </a:r>
            <a:endParaRPr lang="cs-CZ" dirty="0"/>
          </a:p>
        </p:txBody>
      </p:sp>
      <p:sp>
        <p:nvSpPr>
          <p:cNvPr id="19" name="Šestnácticípá hvězda 18"/>
          <p:cNvSpPr/>
          <p:nvPr/>
        </p:nvSpPr>
        <p:spPr>
          <a:xfrm>
            <a:off x="637445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6380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5JSMWDKY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56" y="40208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0EWREURC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OMA\AppData\Local\Microsoft\Windows\Temporary Internet Files\Content.IE5\0EWREURC\MP9004386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938" y="1165575"/>
            <a:ext cx="1209904" cy="180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DOMA\AppData\Local\Microsoft\Windows\Temporary Internet Files\Content.IE5\0EWREURC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87572"/>
            <a:ext cx="1321530" cy="149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DOMA\AppData\Local\Microsoft\Windows\Temporary Internet Files\Content.IE5\ALILZDLN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74" y="2492896"/>
            <a:ext cx="1495340" cy="149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tužka nahoru 6"/>
          <p:cNvSpPr/>
          <p:nvPr/>
        </p:nvSpPr>
        <p:spPr>
          <a:xfrm>
            <a:off x="937320" y="1165575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Kč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1410544" y="342900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3275856" y="1435103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5103202" y="234888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Kč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7452320" y="1541637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Kč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4290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korun zaplatíte, když si koupíte paletu a jablko?</a:t>
            </a:r>
            <a:endParaRPr lang="cs-CZ" dirty="0"/>
          </a:p>
        </p:txBody>
      </p:sp>
      <p:sp>
        <p:nvSpPr>
          <p:cNvPr id="13" name="Šestnácticípá hvězda 12"/>
          <p:cNvSpPr/>
          <p:nvPr/>
        </p:nvSpPr>
        <p:spPr>
          <a:xfrm>
            <a:off x="88641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 Kč</a:t>
            </a:r>
            <a:endParaRPr lang="cs-CZ" dirty="0"/>
          </a:p>
        </p:txBody>
      </p:sp>
      <p:sp>
        <p:nvSpPr>
          <p:cNvPr id="14" name="Šestnácticípá hvězda 13"/>
          <p:cNvSpPr/>
          <p:nvPr/>
        </p:nvSpPr>
        <p:spPr>
          <a:xfrm>
            <a:off x="272657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5" name="Šestnácticípá hvězda 14"/>
          <p:cNvSpPr/>
          <p:nvPr/>
        </p:nvSpPr>
        <p:spPr>
          <a:xfrm>
            <a:off x="458277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Kč</a:t>
            </a:r>
            <a:endParaRPr lang="cs-CZ" dirty="0"/>
          </a:p>
        </p:txBody>
      </p:sp>
      <p:sp>
        <p:nvSpPr>
          <p:cNvPr id="16" name="Šestnácticípá hvězda 15"/>
          <p:cNvSpPr/>
          <p:nvPr/>
        </p:nvSpPr>
        <p:spPr>
          <a:xfrm>
            <a:off x="637445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571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5JSMWDKY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56" y="40208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0EWREURC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OMA\AppData\Local\Microsoft\Windows\Temporary Internet Files\Content.IE5\0EWREURC\MP9004386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938" y="1165575"/>
            <a:ext cx="1209904" cy="180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DOMA\AppData\Local\Microsoft\Windows\Temporary Internet Files\Content.IE5\0EWREURC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87572"/>
            <a:ext cx="1321530" cy="149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DOMA\AppData\Local\Microsoft\Windows\Temporary Internet Files\Content.IE5\ALILZDLN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74" y="2492896"/>
            <a:ext cx="1495340" cy="149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tužka nahoru 6"/>
          <p:cNvSpPr/>
          <p:nvPr/>
        </p:nvSpPr>
        <p:spPr>
          <a:xfrm>
            <a:off x="937320" y="1165575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Kč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1410544" y="342900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3275856" y="1435103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5103202" y="234888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Kč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7452320" y="1541637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</a:t>
            </a:r>
            <a:r>
              <a:rPr lang="cs-CZ" dirty="0"/>
              <a:t>K</a:t>
            </a:r>
            <a:r>
              <a:rPr lang="cs-CZ" dirty="0" smtClean="0"/>
              <a:t>č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4290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korun zaplatíte, když si koupíte medvídka a tužku ? </a:t>
            </a:r>
            <a:endParaRPr lang="cs-CZ" dirty="0"/>
          </a:p>
        </p:txBody>
      </p:sp>
      <p:sp>
        <p:nvSpPr>
          <p:cNvPr id="13" name="Šestnácticípá hvězda 12"/>
          <p:cNvSpPr/>
          <p:nvPr/>
        </p:nvSpPr>
        <p:spPr>
          <a:xfrm>
            <a:off x="88641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14" name="Šestnácticípá hvězda 13"/>
          <p:cNvSpPr/>
          <p:nvPr/>
        </p:nvSpPr>
        <p:spPr>
          <a:xfrm>
            <a:off x="272657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 Kč</a:t>
            </a:r>
            <a:endParaRPr lang="cs-CZ" dirty="0"/>
          </a:p>
        </p:txBody>
      </p:sp>
      <p:sp>
        <p:nvSpPr>
          <p:cNvPr id="15" name="Šestnácticípá hvězda 14"/>
          <p:cNvSpPr/>
          <p:nvPr/>
        </p:nvSpPr>
        <p:spPr>
          <a:xfrm>
            <a:off x="458277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 Kč</a:t>
            </a:r>
            <a:endParaRPr lang="cs-CZ" dirty="0"/>
          </a:p>
        </p:txBody>
      </p:sp>
      <p:sp>
        <p:nvSpPr>
          <p:cNvPr id="16" name="Šestnácticípá hvězda 15"/>
          <p:cNvSpPr/>
          <p:nvPr/>
        </p:nvSpPr>
        <p:spPr>
          <a:xfrm>
            <a:off x="637445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9258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5JSMWDKY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256" y="402084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DOMA\AppData\Local\Microsoft\Windows\Temporary Internet Files\Content.IE5\0EWREURC\MC9002909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1692998" cy="1665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5" descr="C:\Users\DOMA\AppData\Local\Microsoft\Windows\Temporary Internet Files\Content.IE5\0EWREURC\MP90043864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938" y="1165575"/>
            <a:ext cx="1209904" cy="1807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DOMA\AppData\Local\Microsoft\Windows\Temporary Internet Files\Content.IE5\0EWREURC\MC900305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687572"/>
            <a:ext cx="1321530" cy="149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7" descr="C:\Users\DOMA\AppData\Local\Microsoft\Windows\Temporary Internet Files\Content.IE5\ALILZDLN\MC90044175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74" y="2492896"/>
            <a:ext cx="1495340" cy="149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tužka nahoru 6"/>
          <p:cNvSpPr/>
          <p:nvPr/>
        </p:nvSpPr>
        <p:spPr>
          <a:xfrm>
            <a:off x="937320" y="1165575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Kč</a:t>
            </a:r>
            <a:endParaRPr lang="cs-CZ" dirty="0"/>
          </a:p>
        </p:txBody>
      </p:sp>
      <p:sp>
        <p:nvSpPr>
          <p:cNvPr id="8" name="Stužka nahoru 7"/>
          <p:cNvSpPr/>
          <p:nvPr/>
        </p:nvSpPr>
        <p:spPr>
          <a:xfrm>
            <a:off x="1410544" y="342900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9" name="Stužka nahoru 8"/>
          <p:cNvSpPr/>
          <p:nvPr/>
        </p:nvSpPr>
        <p:spPr>
          <a:xfrm>
            <a:off x="3275856" y="1435103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0" name="Stužka nahoru 9"/>
          <p:cNvSpPr/>
          <p:nvPr/>
        </p:nvSpPr>
        <p:spPr>
          <a:xfrm>
            <a:off x="5103202" y="2348880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Kč</a:t>
            </a:r>
            <a:endParaRPr lang="cs-CZ" dirty="0"/>
          </a:p>
        </p:txBody>
      </p:sp>
      <p:sp>
        <p:nvSpPr>
          <p:cNvPr id="11" name="Stužka nahoru 10"/>
          <p:cNvSpPr/>
          <p:nvPr/>
        </p:nvSpPr>
        <p:spPr>
          <a:xfrm>
            <a:off x="7452320" y="1541637"/>
            <a:ext cx="1577280" cy="752125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 Kč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34680" y="3434665"/>
            <a:ext cx="5594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korun zaplatíte, když si koupíte pravítko a jablko ?</a:t>
            </a:r>
            <a:endParaRPr lang="cs-CZ" dirty="0"/>
          </a:p>
        </p:txBody>
      </p:sp>
      <p:sp>
        <p:nvSpPr>
          <p:cNvPr id="13" name="Šestnácticípá hvězda 12"/>
          <p:cNvSpPr/>
          <p:nvPr/>
        </p:nvSpPr>
        <p:spPr>
          <a:xfrm>
            <a:off x="88641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 Kč</a:t>
            </a:r>
            <a:endParaRPr lang="cs-CZ" dirty="0"/>
          </a:p>
        </p:txBody>
      </p:sp>
      <p:sp>
        <p:nvSpPr>
          <p:cNvPr id="14" name="Šestnácticípá hvězda 13"/>
          <p:cNvSpPr/>
          <p:nvPr/>
        </p:nvSpPr>
        <p:spPr>
          <a:xfrm>
            <a:off x="2726578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 Kč</a:t>
            </a:r>
            <a:endParaRPr lang="cs-CZ" dirty="0"/>
          </a:p>
        </p:txBody>
      </p:sp>
      <p:sp>
        <p:nvSpPr>
          <p:cNvPr id="15" name="Šestnácticípá hvězda 14"/>
          <p:cNvSpPr/>
          <p:nvPr/>
        </p:nvSpPr>
        <p:spPr>
          <a:xfrm>
            <a:off x="458277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 Kč</a:t>
            </a:r>
            <a:endParaRPr lang="cs-CZ" dirty="0"/>
          </a:p>
        </p:txBody>
      </p:sp>
      <p:sp>
        <p:nvSpPr>
          <p:cNvPr id="16" name="Šestnácticípá hvězda 15"/>
          <p:cNvSpPr/>
          <p:nvPr/>
        </p:nvSpPr>
        <p:spPr>
          <a:xfrm>
            <a:off x="6374454" y="5013176"/>
            <a:ext cx="1656184" cy="1512168"/>
          </a:xfrm>
          <a:prstGeom prst="star16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106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208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Sčítání do 20 bez přechodu 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19</cp:revision>
  <dcterms:created xsi:type="dcterms:W3CDTF">2012-07-14T08:51:08Z</dcterms:created>
  <dcterms:modified xsi:type="dcterms:W3CDTF">2013-05-18T10:28:01Z</dcterms:modified>
</cp:coreProperties>
</file>