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0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322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586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37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64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782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20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111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125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503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386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565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0BD4F-3D7A-467C-B555-F1171EB2885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3D69D-A254-48B2-A049-346C4B231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249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72289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VY_32_INOVACE_3A_10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do 20 s přechodem </a:t>
            </a:r>
            <a:br>
              <a:rPr lang="cs-CZ" dirty="0" smtClean="0"/>
            </a:br>
            <a:r>
              <a:rPr lang="cs-CZ" dirty="0" smtClean="0"/>
              <a:t>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Křížovka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Lenka Rousová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44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počítání do 20 s přechodem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 základ 10 </a:t>
            </a:r>
            <a:r>
              <a:rPr lang="cs-CZ" dirty="0"/>
              <a:t>formou </a:t>
            </a:r>
            <a:r>
              <a:rPr lang="cs-CZ" dirty="0" smtClean="0"/>
              <a:t>tajenek.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1615"/>
              </p:ext>
            </p:extLst>
          </p:nvPr>
        </p:nvGraphicFramePr>
        <p:xfrm>
          <a:off x="1619672" y="2276872"/>
          <a:ext cx="6096000" cy="741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8+4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9+7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17-8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6+7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9+3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8+8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15-6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7+4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19-3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419872" y="692696"/>
            <a:ext cx="21314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Tým  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616026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příklady a vylušti tajenku.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83568" y="364502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M=12  A=16  E=13 </a:t>
            </a:r>
            <a:r>
              <a:rPr lang="cs-CZ" dirty="0"/>
              <a:t>O=19 </a:t>
            </a:r>
            <a:r>
              <a:rPr lang="cs-CZ" dirty="0" smtClean="0"/>
              <a:t>T=9 P=15 K=11  I=8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10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819579"/>
              </p:ext>
            </p:extLst>
          </p:nvPr>
        </p:nvGraphicFramePr>
        <p:xfrm>
          <a:off x="1619672" y="2276872"/>
          <a:ext cx="6096000" cy="741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7+5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9+6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9+9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16-8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8+4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8+5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18-6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435902" y="692696"/>
            <a:ext cx="2099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Tým  B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616026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příklady a vylušti tajenku.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364502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M=8 P=19 A=12  E=18  T=15 O=14 K=9  I=13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83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124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Počítání do 20 s přechodem  přes 10</vt:lpstr>
      <vt:lpstr>Anotace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20 s přechodem přes 10.</dc:title>
  <dc:creator>DOMA</dc:creator>
  <cp:lastModifiedBy>jitka</cp:lastModifiedBy>
  <cp:revision>15</cp:revision>
  <dcterms:created xsi:type="dcterms:W3CDTF">2012-07-15T17:08:38Z</dcterms:created>
  <dcterms:modified xsi:type="dcterms:W3CDTF">2013-05-18T10:28:45Z</dcterms:modified>
</cp:coreProperties>
</file>