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3" autoAdjust="0"/>
    <p:restoredTop sz="94683" autoAdjust="0"/>
  </p:normalViewPr>
  <p:slideViewPr>
    <p:cSldViewPr>
      <p:cViewPr varScale="1">
        <p:scale>
          <a:sx n="53" d="100"/>
          <a:sy n="53" d="100"/>
        </p:scale>
        <p:origin x="-96" y="-5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F2E5847-D82B-4051-AA94-E159A02BF659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032070A-FF5A-4C39-B577-3C9C822FAD2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QzlJRjXSGY" TargetMode="External"/><Relationship Id="rId2" Type="http://schemas.openxmlformats.org/officeDocument/2006/relationships/hyperlink" Target="http://www.youtube.com/watch?v=KIiUqfxFt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U3YltnBjqZ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Číslo materiálu: </a:t>
            </a:r>
            <a:r>
              <a:rPr lang="cs-CZ" sz="3200" dirty="0"/>
              <a:t>VY 32 INOVACE  </a:t>
            </a:r>
            <a:r>
              <a:rPr lang="cs-CZ" sz="3200" dirty="0" smtClean="0"/>
              <a:t>19/09</a:t>
            </a:r>
            <a:endParaRPr lang="cs-CZ" sz="3200" dirty="0"/>
          </a:p>
          <a:p>
            <a:pPr marL="0" indent="0">
              <a:buNone/>
            </a:pPr>
            <a:r>
              <a:rPr lang="cs-CZ" sz="3200" dirty="0"/>
              <a:t> </a:t>
            </a:r>
          </a:p>
          <a:p>
            <a:pPr marL="0" indent="0">
              <a:buNone/>
            </a:pPr>
            <a:r>
              <a:rPr lang="cs-CZ" sz="3200" dirty="0"/>
              <a:t>  </a:t>
            </a:r>
          </a:p>
          <a:p>
            <a:r>
              <a:rPr lang="cs-CZ" sz="3200" b="1" dirty="0"/>
              <a:t>Název materiálu: </a:t>
            </a:r>
            <a:r>
              <a:rPr lang="cs-CZ" sz="3200" dirty="0" smtClean="0"/>
              <a:t>Frank </a:t>
            </a:r>
            <a:r>
              <a:rPr lang="cs-CZ" sz="3200" dirty="0" err="1" smtClean="0"/>
              <a:t>Sinatra</a:t>
            </a:r>
            <a:endParaRPr lang="cs-CZ" sz="3200" dirty="0"/>
          </a:p>
          <a:p>
            <a:endParaRPr lang="cs-CZ" sz="3200" dirty="0"/>
          </a:p>
          <a:p>
            <a:endParaRPr lang="cs-CZ" sz="3200" dirty="0"/>
          </a:p>
          <a:p>
            <a:r>
              <a:rPr lang="cs-CZ" sz="3200" b="1" dirty="0"/>
              <a:t>Zpracoval:</a:t>
            </a:r>
            <a:r>
              <a:rPr lang="cs-CZ" sz="3200" dirty="0"/>
              <a:t> Mgr. Bc. </a:t>
            </a:r>
            <a:r>
              <a:rPr lang="cs-CZ" sz="3200" dirty="0" err="1"/>
              <a:t>BcA</a:t>
            </a:r>
            <a:r>
              <a:rPr lang="cs-CZ" sz="3200" dirty="0"/>
              <a:t>. Michal Jančík</a:t>
            </a:r>
          </a:p>
          <a:p>
            <a:endParaRPr lang="cs-CZ" sz="3200" dirty="0"/>
          </a:p>
          <a:p>
            <a:endParaRPr lang="cs-CZ" sz="3200" dirty="0"/>
          </a:p>
          <a:p>
            <a:endParaRPr lang="cs-CZ" sz="3200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4772025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300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00000"/>
              </a:lnSpc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00000"/>
              </a:lnSpc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00000"/>
              </a:lnSpc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00000"/>
              </a:lnSpc>
            </a:pPr>
            <a:r>
              <a:rPr lang="cs-CZ" b="1" dirty="0"/>
              <a:t>Číslo materiálu:</a:t>
            </a:r>
            <a:r>
              <a:rPr lang="cs-CZ" dirty="0"/>
              <a:t> VY 32 </a:t>
            </a:r>
            <a:r>
              <a:rPr lang="cs-CZ" dirty="0" smtClean="0"/>
              <a:t>INOVACE 19/09</a:t>
            </a:r>
            <a:endParaRPr lang="cs-CZ" dirty="0"/>
          </a:p>
          <a:p>
            <a:pPr>
              <a:lnSpc>
                <a:spcPct val="100000"/>
              </a:lnSpc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00000"/>
              </a:lnSpc>
            </a:pPr>
            <a:r>
              <a:rPr lang="cs-CZ" b="1" dirty="0"/>
              <a:t>Předmět: </a:t>
            </a:r>
            <a:r>
              <a:rPr lang="cs-CZ" dirty="0"/>
              <a:t>Hudební výchova</a:t>
            </a:r>
          </a:p>
          <a:p>
            <a:pPr>
              <a:lnSpc>
                <a:spcPct val="100000"/>
              </a:lnSpc>
            </a:pPr>
            <a:r>
              <a:rPr lang="cs-CZ" b="1" dirty="0"/>
              <a:t>Ročník: </a:t>
            </a:r>
            <a:r>
              <a:rPr lang="cs-CZ" dirty="0"/>
              <a:t>VIII. ročník</a:t>
            </a:r>
          </a:p>
          <a:p>
            <a:pPr>
              <a:lnSpc>
                <a:spcPct val="100000"/>
              </a:lnSpc>
            </a:pPr>
            <a:r>
              <a:rPr lang="cs-CZ" b="1" dirty="0"/>
              <a:t>Klíčová slova: </a:t>
            </a:r>
            <a:r>
              <a:rPr lang="cs-CZ" dirty="0"/>
              <a:t>populární hudba – </a:t>
            </a:r>
            <a:r>
              <a:rPr lang="cs-CZ" dirty="0" smtClean="0"/>
              <a:t>Frank </a:t>
            </a:r>
            <a:r>
              <a:rPr lang="cs-CZ" dirty="0" err="1" smtClean="0"/>
              <a:t>Sinatra</a:t>
            </a:r>
            <a:r>
              <a:rPr lang="cs-CZ" dirty="0" smtClean="0"/>
              <a:t> – curriculum vitae - písně</a:t>
            </a:r>
            <a:endParaRPr lang="cs-CZ" dirty="0"/>
          </a:p>
          <a:p>
            <a:pPr>
              <a:lnSpc>
                <a:spcPct val="100000"/>
              </a:lnSpc>
            </a:pPr>
            <a:r>
              <a:rPr lang="cs-CZ" b="1" dirty="0"/>
              <a:t>Předpokládané cíle vedoucí ke klíčovým kompetencím: </a:t>
            </a:r>
            <a:r>
              <a:rPr lang="cs-CZ" dirty="0" smtClean="0"/>
              <a:t>stručně hovoří o životě zpěváka, charakterizuje hudební styl, </a:t>
            </a:r>
            <a:r>
              <a:rPr lang="cs-CZ" dirty="0"/>
              <a:t>zařazuje  poznatky do širších souvislostí </a:t>
            </a:r>
          </a:p>
          <a:p>
            <a:pPr>
              <a:lnSpc>
                <a:spcPct val="100000"/>
              </a:lnSpc>
            </a:pPr>
            <a:r>
              <a:rPr lang="cs-CZ" b="1" dirty="0"/>
              <a:t>Použité 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00000"/>
              </a:lnSpc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00000"/>
              </a:lnSpc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00000"/>
              </a:lnSpc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00000"/>
              </a:lnSpc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pPr>
              <a:lnSpc>
                <a:spcPct val="100000"/>
              </a:lnSpc>
            </a:pPr>
            <a:endParaRPr lang="cs-CZ" dirty="0"/>
          </a:p>
          <a:p>
            <a:pPr>
              <a:lnSpc>
                <a:spcPct val="100000"/>
              </a:lnSpc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907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split orient="vert" dir="in"/>
      </p:transition>
    </mc:Choice>
    <mc:Fallback xmlns="">
      <p:transition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28662" y="142852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dirty="0" smtClean="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chemeClr val="tx1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50800" dist="50800" dir="5400000" sx="107000" sy="107000" algn="ctr" rotWithShape="0">
                    <a:srgbClr val="000000">
                      <a:alpha val="43137"/>
                    </a:srgbClr>
                  </a:outerShdw>
                </a:effectLst>
              </a:rPr>
              <a:t>Frank  </a:t>
            </a:r>
            <a:r>
              <a:rPr lang="cs-CZ" sz="6000" dirty="0" err="1" smtClean="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chemeClr val="tx1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50800" dist="50800" dir="5400000" sx="107000" sy="107000" algn="ctr" rotWithShape="0">
                    <a:srgbClr val="000000">
                      <a:alpha val="43137"/>
                    </a:srgbClr>
                  </a:outerShdw>
                </a:effectLst>
              </a:rPr>
              <a:t>Sinatra</a:t>
            </a:r>
            <a:endParaRPr lang="cs-CZ" sz="6000" dirty="0">
              <a:ln w="12700">
                <a:solidFill>
                  <a:schemeClr val="bg1"/>
                </a:solidFill>
              </a:ln>
              <a:gradFill>
                <a:gsLst>
                  <a:gs pos="0">
                    <a:schemeClr val="tx1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blurRad="50800" dist="50800" dir="5400000" sx="107000" sy="107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14414" y="2928934"/>
            <a:ext cx="6400800" cy="3000396"/>
          </a:xfrm>
        </p:spPr>
        <p:txBody>
          <a:bodyPr>
            <a:normAutofit/>
          </a:bodyPr>
          <a:lstStyle/>
          <a:p>
            <a:endParaRPr lang="cs-CZ" sz="4400" b="1" dirty="0">
              <a:solidFill>
                <a:srgbClr val="FFFF00"/>
              </a:solidFill>
            </a:endParaRPr>
          </a:p>
        </p:txBody>
      </p:sp>
      <p:pic>
        <p:nvPicPr>
          <p:cNvPr id="6" name="[mp3lemon.net] Frank_Sinatra_-_07_-_That_Old_Black_Magic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609600" y="5733256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dirty="0" smtClean="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chemeClr val="tx1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50800" dist="50800" dir="5400000" sx="107000" sy="107000" algn="ctr" rotWithShape="0">
                    <a:srgbClr val="000000">
                      <a:alpha val="43137"/>
                    </a:srgbClr>
                  </a:outerShdw>
                </a:effectLst>
              </a:rPr>
              <a:t>Frank  </a:t>
            </a:r>
            <a:r>
              <a:rPr lang="cs-CZ" sz="6000" dirty="0" err="1" smtClean="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chemeClr val="tx1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50800" dist="50800" dir="5400000" sx="107000" sy="107000" algn="ctr" rotWithShape="0">
                    <a:srgbClr val="000000">
                      <a:alpha val="43137"/>
                    </a:srgbClr>
                  </a:outerShdw>
                </a:effectLst>
              </a:rPr>
              <a:t>Sinatra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276872"/>
            <a:ext cx="8229600" cy="3240079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sym typeface="Wingdings" pitchFamily="2" charset="2"/>
              </a:rPr>
              <a:t></a:t>
            </a: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</a:rPr>
              <a:t>12.12.1915 - 14.5.1998</a:t>
            </a:r>
          </a:p>
          <a:p>
            <a:pPr marL="514350" indent="-514350">
              <a:buNone/>
            </a:pPr>
            <a:endParaRPr lang="cs-CZ" sz="3200" dirty="0" smtClean="0">
              <a:ln>
                <a:solidFill>
                  <a:schemeClr val="bg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None/>
            </a:pP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sym typeface="Wingdings" pitchFamily="2" charset="2"/>
              </a:rPr>
              <a:t>Původní jméno bylo Francis Albert </a:t>
            </a:r>
            <a:r>
              <a:rPr lang="cs-CZ" sz="3200" dirty="0" err="1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sym typeface="Wingdings" pitchFamily="2" charset="2"/>
              </a:rPr>
              <a:t>Sinatra</a:t>
            </a:r>
            <a:endParaRPr lang="cs-CZ" sz="3200" dirty="0" smtClean="0">
              <a:ln>
                <a:solidFill>
                  <a:schemeClr val="bg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sym typeface="Wingdings" pitchFamily="2" charset="2"/>
            </a:endParaRPr>
          </a:p>
          <a:p>
            <a:pPr marL="514350" indent="-514350">
              <a:buNone/>
            </a:pPr>
            <a:endParaRPr lang="cs-CZ" sz="3200" dirty="0" smtClean="0">
              <a:ln>
                <a:solidFill>
                  <a:schemeClr val="bg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sym typeface="Wingdings" pitchFamily="2" charset="2"/>
            </a:endParaRPr>
          </a:p>
          <a:p>
            <a:pPr marL="514350" indent="-514350">
              <a:buNone/>
            </a:pP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sym typeface="Wingdings" pitchFamily="2" charset="2"/>
              </a:rPr>
              <a:t>Jeho hudební žánry byly Swing a Jazz</a:t>
            </a:r>
            <a:endParaRPr lang="cs-CZ" sz="3200" dirty="0">
              <a:ln>
                <a:solidFill>
                  <a:schemeClr val="bg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sym typeface="Wingdings" pitchFamily="2" charset="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5000">
        <p:split orient="vert" dir="in"/>
      </p:transition>
    </mc:Choice>
    <mc:Fallback xmlns="">
      <p:transition advClick="0" advTm="15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chemeClr val="tx1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50800" dist="50800" dir="5400000" sx="107000" sy="107000" algn="ctr" rotWithShape="0">
                    <a:srgbClr val="000000">
                      <a:alpha val="43137"/>
                    </a:srgbClr>
                  </a:outerShdw>
                </a:effectLst>
              </a:rPr>
              <a:t>Informace o životě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301608" cy="47525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sym typeface="Wingdings" pitchFamily="2" charset="2"/>
              </a:rPr>
              <a:t>Měl 3 děti : Nancy , Franka a Christinu</a:t>
            </a:r>
          </a:p>
          <a:p>
            <a:pPr>
              <a:buNone/>
            </a:pPr>
            <a:endParaRPr lang="cs-CZ" sz="3200" dirty="0" smtClean="0">
              <a:ln>
                <a:solidFill>
                  <a:schemeClr val="bg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sym typeface="Wingdings" pitchFamily="2" charset="2"/>
            </a:endParaRPr>
          </a:p>
          <a:p>
            <a:pPr>
              <a:buNone/>
            </a:pP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sym typeface="Wingdings" pitchFamily="2" charset="2"/>
              </a:rPr>
              <a:t>F.S. se </a:t>
            </a:r>
            <a:r>
              <a:rPr lang="cs-CZ" sz="3200" dirty="0" err="1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sym typeface="Wingdings" pitchFamily="2" charset="2"/>
              </a:rPr>
              <a:t>udájně</a:t>
            </a: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sym typeface="Wingdings" pitchFamily="2" charset="2"/>
              </a:rPr>
              <a:t> potýkal s tehdejší mafií a u FBI dosáhl 2403 stran spisů</a:t>
            </a:r>
          </a:p>
          <a:p>
            <a:pPr>
              <a:buNone/>
            </a:pPr>
            <a:endParaRPr lang="cs-CZ" sz="3200" dirty="0" smtClean="0">
              <a:ln>
                <a:solidFill>
                  <a:schemeClr val="bg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sym typeface="Wingdings" pitchFamily="2" charset="2"/>
            </a:endParaRPr>
          </a:p>
          <a:p>
            <a:pPr>
              <a:buNone/>
            </a:pP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sym typeface="Wingdings" pitchFamily="2" charset="2"/>
              </a:rPr>
              <a:t>Byl blízkým přítelem prezidenta </a:t>
            </a:r>
            <a:r>
              <a:rPr lang="cs-CZ" sz="3200" dirty="0" err="1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sym typeface="Wingdings" pitchFamily="2" charset="2"/>
              </a:rPr>
              <a:t>J.F.Kennedyho</a:t>
            </a:r>
            <a:endParaRPr lang="cs-CZ" sz="3200" dirty="0" smtClean="0">
              <a:ln>
                <a:solidFill>
                  <a:schemeClr val="bg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sym typeface="Wingdings" pitchFamily="2" charset="2"/>
            </a:endParaRPr>
          </a:p>
          <a:p>
            <a:pPr>
              <a:buNone/>
            </a:pPr>
            <a:endParaRPr lang="cs-CZ" sz="3200" dirty="0" smtClean="0">
              <a:ln>
                <a:solidFill>
                  <a:schemeClr val="bg1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sym typeface="Wingdings" pitchFamily="2" charset="2"/>
            </a:endParaRPr>
          </a:p>
          <a:p>
            <a:pPr>
              <a:buNone/>
            </a:pP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sym typeface="Wingdings" pitchFamily="2" charset="2"/>
              </a:rPr>
              <a:t>Za svůj život vydal přes 80 hudebních desek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split orient="vert" dir="in"/>
      </p:transition>
    </mc:Choice>
    <mc:Fallback xmlns="">
      <p:transition advClick="0" advTm="20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chemeClr val="tx1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50800" dist="50800" dir="5400000" sx="107000" sy="107000" algn="ctr" rotWithShape="0">
                    <a:srgbClr val="000000">
                      <a:alpha val="43137"/>
                    </a:srgbClr>
                  </a:outerShdw>
                </a:effectLst>
              </a:rPr>
              <a:t>Životní úspěchy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accent6"/>
                </a:solidFill>
                <a:sym typeface="Wingdings" pitchFamily="2" charset="2"/>
              </a:rPr>
              <a:t>Za život obdržel 10 cen </a:t>
            </a:r>
            <a:r>
              <a:rPr lang="cs-CZ" sz="3200" dirty="0" err="1" smtClean="0">
                <a:ln>
                  <a:solidFill>
                    <a:schemeClr val="bg1"/>
                  </a:solidFill>
                </a:ln>
                <a:solidFill>
                  <a:schemeClr val="accent6"/>
                </a:solidFill>
                <a:sym typeface="Wingdings" pitchFamily="2" charset="2"/>
              </a:rPr>
              <a:t>Grammy</a:t>
            </a:r>
            <a:endParaRPr lang="cs-CZ" sz="3200" dirty="0" smtClean="0">
              <a:ln>
                <a:solidFill>
                  <a:schemeClr val="bg1"/>
                </a:solidFill>
              </a:ln>
              <a:solidFill>
                <a:schemeClr val="accent6"/>
              </a:solidFill>
              <a:sym typeface="Wingdings" pitchFamily="2" charset="2"/>
            </a:endParaRPr>
          </a:p>
          <a:p>
            <a:pPr>
              <a:buNone/>
            </a:pPr>
            <a:endParaRPr lang="cs-CZ" sz="3200" dirty="0" smtClean="0">
              <a:ln>
                <a:solidFill>
                  <a:schemeClr val="bg1"/>
                </a:solidFill>
              </a:ln>
              <a:solidFill>
                <a:schemeClr val="accent6"/>
              </a:solidFill>
              <a:sym typeface="Wingdings" pitchFamily="2" charset="2"/>
            </a:endParaRPr>
          </a:p>
          <a:p>
            <a:pPr>
              <a:buNone/>
            </a:pP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accent6"/>
                </a:solidFill>
                <a:sym typeface="Wingdings" pitchFamily="2" charset="2"/>
              </a:rPr>
              <a:t>V rádiích byl považován za nejlepšího zpěváka 20. století</a:t>
            </a:r>
          </a:p>
          <a:p>
            <a:pPr>
              <a:buNone/>
            </a:pPr>
            <a:endParaRPr lang="cs-CZ" sz="3200" dirty="0" smtClean="0">
              <a:ln>
                <a:solidFill>
                  <a:schemeClr val="bg1"/>
                </a:solidFill>
              </a:ln>
              <a:solidFill>
                <a:schemeClr val="accent6"/>
              </a:solidFill>
              <a:sym typeface="Wingdings" pitchFamily="2" charset="2"/>
            </a:endParaRPr>
          </a:p>
          <a:p>
            <a:pPr>
              <a:buNone/>
            </a:pP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accent6"/>
                </a:solidFill>
                <a:sym typeface="Wingdings" pitchFamily="2" charset="2"/>
              </a:rPr>
              <a:t>Obdržel hvězdu na Hollywoodském chodníku slávy</a:t>
            </a:r>
          </a:p>
          <a:p>
            <a:pPr>
              <a:buNone/>
            </a:pPr>
            <a:endParaRPr lang="cs-CZ" sz="3200" dirty="0" smtClean="0">
              <a:ln>
                <a:solidFill>
                  <a:schemeClr val="bg1"/>
                </a:solidFill>
              </a:ln>
              <a:solidFill>
                <a:schemeClr val="accent6"/>
              </a:solidFill>
              <a:sym typeface="Wingdings" pitchFamily="2" charset="2"/>
            </a:endParaRPr>
          </a:p>
          <a:p>
            <a:pPr>
              <a:buNone/>
            </a:pP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accent6"/>
                </a:solidFill>
                <a:sym typeface="Wingdings" pitchFamily="2" charset="2"/>
              </a:rPr>
              <a:t>Byl 16x </a:t>
            </a:r>
            <a:r>
              <a:rPr lang="cs-CZ" sz="3200" dirty="0" err="1" smtClean="0">
                <a:ln>
                  <a:solidFill>
                    <a:schemeClr val="bg1"/>
                  </a:solidFill>
                </a:ln>
                <a:solidFill>
                  <a:schemeClr val="accent6"/>
                </a:solidFill>
                <a:sym typeface="Wingdings" pitchFamily="2" charset="2"/>
              </a:rPr>
              <a:t>jménován</a:t>
            </a:r>
            <a:r>
              <a:rPr lang="cs-CZ" sz="3200" dirty="0" smtClean="0">
                <a:ln>
                  <a:solidFill>
                    <a:schemeClr val="bg1"/>
                  </a:solidFill>
                </a:ln>
                <a:solidFill>
                  <a:schemeClr val="accent6"/>
                </a:solidFill>
                <a:sym typeface="Wingdings" pitchFamily="2" charset="2"/>
              </a:rPr>
              <a:t> osobností roku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20000">
        <p:split orient="vert" dir="in"/>
      </p:transition>
    </mc:Choice>
    <mc:Fallback xmlns="">
      <p:transition advClick="0" advTm="20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chemeClr val="tx1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50800" dist="50800" dir="5400000" sx="107000" sy="107000" algn="ctr" rotWithShape="0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6000" dirty="0" smtClean="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chemeClr val="tx1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50800" dist="50800" dir="5400000" sx="107000" sy="107000" algn="ctr" rotWithShape="0">
                    <a:srgbClr val="000000">
                      <a:alpha val="43137"/>
                    </a:srgbClr>
                  </a:outerShdw>
                </a:effectLst>
              </a:rPr>
              <a:t>dkazy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876"/>
            <a:ext cx="8229600" cy="25542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  <a:hlinkClick r:id="rId2"/>
              </a:rPr>
              <a:t>http://www.</a:t>
            </a:r>
            <a:r>
              <a:rPr lang="cs-CZ" dirty="0" err="1" smtClean="0">
                <a:solidFill>
                  <a:srgbClr val="FFFF00"/>
                </a:solidFill>
                <a:hlinkClick r:id="rId2"/>
              </a:rPr>
              <a:t>youtube.com</a:t>
            </a:r>
            <a:r>
              <a:rPr lang="cs-CZ" dirty="0" smtClean="0">
                <a:solidFill>
                  <a:srgbClr val="FFFF00"/>
                </a:solidFill>
                <a:hlinkClick r:id="rId2"/>
              </a:rPr>
              <a:t>/</a:t>
            </a:r>
            <a:r>
              <a:rPr lang="cs-CZ" dirty="0" err="1" smtClean="0">
                <a:solidFill>
                  <a:srgbClr val="FFFF00"/>
                </a:solidFill>
                <a:hlinkClick r:id="rId2"/>
              </a:rPr>
              <a:t>watch</a:t>
            </a:r>
            <a:r>
              <a:rPr lang="cs-CZ" dirty="0" smtClean="0">
                <a:solidFill>
                  <a:srgbClr val="FFFF00"/>
                </a:solidFill>
                <a:hlinkClick r:id="rId2"/>
              </a:rPr>
              <a:t>?v=</a:t>
            </a:r>
            <a:r>
              <a:rPr lang="cs-CZ" dirty="0" err="1" smtClean="0">
                <a:solidFill>
                  <a:srgbClr val="FFFF00"/>
                </a:solidFill>
                <a:hlinkClick r:id="rId2"/>
              </a:rPr>
              <a:t>KIiUqfxFttM</a:t>
            </a: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  <a:hlinkClick r:id="rId3"/>
              </a:rPr>
              <a:t>http://www.</a:t>
            </a:r>
            <a:r>
              <a:rPr lang="cs-CZ" dirty="0" err="1" smtClean="0">
                <a:solidFill>
                  <a:srgbClr val="FFFF00"/>
                </a:solidFill>
                <a:hlinkClick r:id="rId3"/>
              </a:rPr>
              <a:t>youtube.com</a:t>
            </a:r>
            <a:r>
              <a:rPr lang="cs-CZ" dirty="0" smtClean="0">
                <a:solidFill>
                  <a:srgbClr val="FFFF00"/>
                </a:solidFill>
                <a:hlinkClick r:id="rId3"/>
              </a:rPr>
              <a:t>/</a:t>
            </a:r>
            <a:r>
              <a:rPr lang="cs-CZ" dirty="0" err="1" smtClean="0">
                <a:solidFill>
                  <a:srgbClr val="FFFF00"/>
                </a:solidFill>
                <a:hlinkClick r:id="rId3"/>
              </a:rPr>
              <a:t>watch</a:t>
            </a:r>
            <a:r>
              <a:rPr lang="cs-CZ" dirty="0" smtClean="0">
                <a:solidFill>
                  <a:srgbClr val="FFFF00"/>
                </a:solidFill>
                <a:hlinkClick r:id="rId3"/>
              </a:rPr>
              <a:t>?v=</a:t>
            </a:r>
            <a:r>
              <a:rPr lang="cs-CZ" dirty="0" err="1" smtClean="0">
                <a:solidFill>
                  <a:srgbClr val="FFFF00"/>
                </a:solidFill>
                <a:hlinkClick r:id="rId3"/>
              </a:rPr>
              <a:t>aQzlJRjXSGY</a:t>
            </a: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  <a:hlinkClick r:id="rId4"/>
              </a:rPr>
              <a:t>http://www.</a:t>
            </a:r>
            <a:r>
              <a:rPr lang="cs-CZ" dirty="0" err="1" smtClean="0">
                <a:solidFill>
                  <a:srgbClr val="FFFF00"/>
                </a:solidFill>
                <a:hlinkClick r:id="rId4"/>
              </a:rPr>
              <a:t>youtube.com</a:t>
            </a:r>
            <a:r>
              <a:rPr lang="cs-CZ" dirty="0" smtClean="0">
                <a:solidFill>
                  <a:srgbClr val="FFFF00"/>
                </a:solidFill>
                <a:hlinkClick r:id="rId4"/>
              </a:rPr>
              <a:t>/</a:t>
            </a:r>
            <a:r>
              <a:rPr lang="cs-CZ" dirty="0" err="1" smtClean="0">
                <a:solidFill>
                  <a:srgbClr val="FFFF00"/>
                </a:solidFill>
                <a:hlinkClick r:id="rId4"/>
              </a:rPr>
              <a:t>watch</a:t>
            </a:r>
            <a:r>
              <a:rPr lang="cs-CZ" dirty="0" smtClean="0">
                <a:solidFill>
                  <a:srgbClr val="FFFF00"/>
                </a:solidFill>
                <a:hlinkClick r:id="rId4"/>
              </a:rPr>
              <a:t>?v=U3YltnBjqZU</a:t>
            </a: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5000"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100</TotalTime>
  <Words>228</Words>
  <Application>Microsoft Office PowerPoint</Application>
  <PresentationFormat>Předvádění na obrazovce (4:3)</PresentationFormat>
  <Paragraphs>51</Paragraphs>
  <Slides>7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Došky</vt:lpstr>
      <vt:lpstr>Prezentace aplikace PowerPoint</vt:lpstr>
      <vt:lpstr>Prezentace aplikace PowerPoint</vt:lpstr>
      <vt:lpstr>Frank  Sinatra</vt:lpstr>
      <vt:lpstr>Frank  Sinatra</vt:lpstr>
      <vt:lpstr>Informace o životě</vt:lpstr>
      <vt:lpstr>Životní úspěchy</vt:lpstr>
      <vt:lpstr>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Frank  Sinatra</dc:title>
  <dc:creator>Luka</dc:creator>
  <cp:lastModifiedBy>0JXR</cp:lastModifiedBy>
  <cp:revision>24</cp:revision>
  <dcterms:created xsi:type="dcterms:W3CDTF">2013-01-01T11:56:22Z</dcterms:created>
  <dcterms:modified xsi:type="dcterms:W3CDTF">2013-06-17T09:01:15Z</dcterms:modified>
</cp:coreProperties>
</file>