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9" r:id="rId5"/>
    <p:sldId id="258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44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403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408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622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29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752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415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869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236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71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151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EED994-33E4-4E46-B8C9-861A4B5CBD1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44552-0C0F-4027-910C-EA5B1B7A9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1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5139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do 20 bez přechodu </a:t>
            </a:r>
            <a:br>
              <a:rPr lang="cs-CZ" dirty="0" smtClean="0"/>
            </a:br>
            <a:r>
              <a:rPr lang="cs-CZ" dirty="0" smtClean="0"/>
              <a:t>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Doplňování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100"/>
          </a:p>
        </p:txBody>
      </p:sp>
    </p:spTree>
    <p:extLst>
      <p:ext uri="{BB962C8B-B14F-4D97-AF65-F5344CB8AC3E}">
        <p14:creationId xmlns:p14="http://schemas.microsoft.com/office/powerpoint/2010/main" val="389696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sčítání </a:t>
            </a:r>
            <a:r>
              <a:rPr lang="cs-CZ" dirty="0" smtClean="0"/>
              <a:t>do 20 </a:t>
            </a:r>
            <a:r>
              <a:rPr lang="cs-CZ" dirty="0"/>
              <a:t>bez přechodu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 základ </a:t>
            </a:r>
            <a:r>
              <a:rPr lang="cs-CZ" dirty="0"/>
              <a:t>10 formou interaktivní doplňovačky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Doplňování jednoho ze sčítanců.</a:t>
            </a:r>
          </a:p>
          <a:p>
            <a:pPr marL="0" indent="0">
              <a:buNone/>
            </a:pPr>
            <a:r>
              <a:rPr lang="cs-CZ" dirty="0" smtClean="0"/>
              <a:t>Přiřazování správných výsledků.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2+__=4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19872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6+__=9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5+__=8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3+__=7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72200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3+__=8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372200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2+__7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2352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1079612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1835696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Vývojový diagram: zpoždění 10"/>
          <p:cNvSpPr/>
          <p:nvPr/>
        </p:nvSpPr>
        <p:spPr>
          <a:xfrm>
            <a:off x="3419872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Vývojový diagram: zpoždění 11"/>
          <p:cNvSpPr/>
          <p:nvPr/>
        </p:nvSpPr>
        <p:spPr>
          <a:xfrm>
            <a:off x="4175956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Vývojový diagram: zpoždění 12"/>
          <p:cNvSpPr/>
          <p:nvPr/>
        </p:nvSpPr>
        <p:spPr>
          <a:xfrm>
            <a:off x="493204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Vývojový diagram: zpoždění 13"/>
          <p:cNvSpPr/>
          <p:nvPr/>
        </p:nvSpPr>
        <p:spPr>
          <a:xfrm>
            <a:off x="637220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Vývojový diagram: zpoždění 14"/>
          <p:cNvSpPr/>
          <p:nvPr/>
        </p:nvSpPr>
        <p:spPr>
          <a:xfrm>
            <a:off x="7128284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Vývojový diagram: zpoždění 15"/>
          <p:cNvSpPr/>
          <p:nvPr/>
        </p:nvSpPr>
        <p:spPr>
          <a:xfrm>
            <a:off x="788436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32352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8" name="Vývojový diagram: zpoždění 17"/>
          <p:cNvSpPr/>
          <p:nvPr/>
        </p:nvSpPr>
        <p:spPr>
          <a:xfrm>
            <a:off x="107961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1835696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341987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4175956" y="501934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4932040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6372200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7128284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788436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332656"/>
            <a:ext cx="900100" cy="1015663"/>
          </a:xfrm>
          <a:prstGeom prst="rect">
            <a:avLst/>
          </a:prstGeom>
          <a:noFill/>
        </p:spPr>
        <p:txBody>
          <a:bodyPr wrap="square" rtlCol="0">
            <a:prstTxWarp prst="textFadeDown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6000" dirty="0" smtClean="0">
                <a:ln w="38100"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Rounded MT Bold" pitchFamily="34" charset="0"/>
              </a:rPr>
              <a:t>1</a:t>
            </a:r>
            <a:endParaRPr lang="cs-CZ" sz="6000" dirty="0">
              <a:ln w="38100">
                <a:solidFill>
                  <a:schemeClr val="accent3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72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3+__=10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19872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8+__=10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5+__=10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7+__=10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88484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2+__=10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372200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1+__=10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2352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1079612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1835696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11" name="Vývojový diagram: zpoždění 10"/>
          <p:cNvSpPr/>
          <p:nvPr/>
        </p:nvSpPr>
        <p:spPr>
          <a:xfrm>
            <a:off x="3419872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Vývojový diagram: zpoždění 11"/>
          <p:cNvSpPr/>
          <p:nvPr/>
        </p:nvSpPr>
        <p:spPr>
          <a:xfrm>
            <a:off x="4175956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Vývojový diagram: zpoždění 12"/>
          <p:cNvSpPr/>
          <p:nvPr/>
        </p:nvSpPr>
        <p:spPr>
          <a:xfrm>
            <a:off x="493204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" name="Vývojový diagram: zpoždění 13"/>
          <p:cNvSpPr/>
          <p:nvPr/>
        </p:nvSpPr>
        <p:spPr>
          <a:xfrm>
            <a:off x="637220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Vývojový diagram: zpoždění 14"/>
          <p:cNvSpPr/>
          <p:nvPr/>
        </p:nvSpPr>
        <p:spPr>
          <a:xfrm>
            <a:off x="7128284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" name="Vývojový diagram: zpoždění 15"/>
          <p:cNvSpPr/>
          <p:nvPr/>
        </p:nvSpPr>
        <p:spPr>
          <a:xfrm>
            <a:off x="788436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32352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Vývojový diagram: zpoždění 17"/>
          <p:cNvSpPr/>
          <p:nvPr/>
        </p:nvSpPr>
        <p:spPr>
          <a:xfrm>
            <a:off x="107961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1835696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341987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4175956" y="501934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4932040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6372200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7128284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788436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332656"/>
            <a:ext cx="900100" cy="1015663"/>
          </a:xfrm>
          <a:prstGeom prst="rect">
            <a:avLst/>
          </a:prstGeom>
          <a:noFill/>
        </p:spPr>
        <p:txBody>
          <a:bodyPr wrap="square" rtlCol="0">
            <a:prstTxWarp prst="textFadeDown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6000" dirty="0">
                <a:ln w="38100"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Rounded MT Bold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15037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12+__=18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19872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13+__=17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18+__=19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13+__=15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72200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11+__=15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372200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16+__=18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2352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1079612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1835696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1" name="Vývojový diagram: zpoždění 10"/>
          <p:cNvSpPr/>
          <p:nvPr/>
        </p:nvSpPr>
        <p:spPr>
          <a:xfrm>
            <a:off x="3419872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12" name="Vývojový diagram: zpoždění 11"/>
          <p:cNvSpPr/>
          <p:nvPr/>
        </p:nvSpPr>
        <p:spPr>
          <a:xfrm>
            <a:off x="4175956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Vývojový diagram: zpoždění 12"/>
          <p:cNvSpPr/>
          <p:nvPr/>
        </p:nvSpPr>
        <p:spPr>
          <a:xfrm>
            <a:off x="493204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" name="Vývojový diagram: zpoždění 13"/>
          <p:cNvSpPr/>
          <p:nvPr/>
        </p:nvSpPr>
        <p:spPr>
          <a:xfrm>
            <a:off x="637220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Vývojový diagram: zpoždění 14"/>
          <p:cNvSpPr/>
          <p:nvPr/>
        </p:nvSpPr>
        <p:spPr>
          <a:xfrm>
            <a:off x="7128284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" name="Vývojový diagram: zpoždění 15"/>
          <p:cNvSpPr/>
          <p:nvPr/>
        </p:nvSpPr>
        <p:spPr>
          <a:xfrm>
            <a:off x="788436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32352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8" name="Vývojový diagram: zpoždění 17"/>
          <p:cNvSpPr/>
          <p:nvPr/>
        </p:nvSpPr>
        <p:spPr>
          <a:xfrm>
            <a:off x="107961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1835696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341987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4175956" y="501934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4932040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6372200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7128284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788436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332656"/>
            <a:ext cx="900100" cy="1015663"/>
          </a:xfrm>
          <a:prstGeom prst="rect">
            <a:avLst/>
          </a:prstGeom>
          <a:noFill/>
        </p:spPr>
        <p:txBody>
          <a:bodyPr wrap="square" rtlCol="0">
            <a:prstTxWarp prst="textFadeDown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6000" dirty="0" smtClean="0">
                <a:ln w="38100"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Rounded MT Bold" pitchFamily="34" charset="0"/>
              </a:rPr>
              <a:t>3</a:t>
            </a:r>
            <a:endParaRPr lang="cs-CZ" sz="6000" dirty="0">
              <a:ln w="38100">
                <a:solidFill>
                  <a:schemeClr val="accent3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96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10+__=18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19872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10+__=16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10+__=14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10+__=19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72200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10+__=13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372200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10+__=20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2352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9" name="Vývojový diagram: zpoždění 8"/>
          <p:cNvSpPr/>
          <p:nvPr/>
        </p:nvSpPr>
        <p:spPr>
          <a:xfrm>
            <a:off x="1079612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1835696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Vývojový diagram: zpoždění 10"/>
          <p:cNvSpPr/>
          <p:nvPr/>
        </p:nvSpPr>
        <p:spPr>
          <a:xfrm>
            <a:off x="3419872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Vývojový diagram: zpoždění 11"/>
          <p:cNvSpPr/>
          <p:nvPr/>
        </p:nvSpPr>
        <p:spPr>
          <a:xfrm>
            <a:off x="4175956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Vývojový diagram: zpoždění 12"/>
          <p:cNvSpPr/>
          <p:nvPr/>
        </p:nvSpPr>
        <p:spPr>
          <a:xfrm>
            <a:off x="493204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Vývojový diagram: zpoždění 13"/>
          <p:cNvSpPr/>
          <p:nvPr/>
        </p:nvSpPr>
        <p:spPr>
          <a:xfrm>
            <a:off x="637220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5" name="Vývojový diagram: zpoždění 14"/>
          <p:cNvSpPr/>
          <p:nvPr/>
        </p:nvSpPr>
        <p:spPr>
          <a:xfrm>
            <a:off x="7128284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Vývojový diagram: zpoždění 15"/>
          <p:cNvSpPr/>
          <p:nvPr/>
        </p:nvSpPr>
        <p:spPr>
          <a:xfrm>
            <a:off x="788436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32352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Vývojový diagram: zpoždění 17"/>
          <p:cNvSpPr/>
          <p:nvPr/>
        </p:nvSpPr>
        <p:spPr>
          <a:xfrm>
            <a:off x="107961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1835696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341987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4175956" y="501934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4932040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6372200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7128284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788436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332656"/>
            <a:ext cx="900100" cy="1015663"/>
          </a:xfrm>
          <a:prstGeom prst="rect">
            <a:avLst/>
          </a:prstGeom>
          <a:noFill/>
        </p:spPr>
        <p:txBody>
          <a:bodyPr wrap="square" rtlCol="0">
            <a:prstTxWarp prst="textFadeDown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6000" dirty="0" smtClean="0">
                <a:ln w="38100"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Rounded MT Bold" pitchFamily="34" charset="0"/>
              </a:rPr>
              <a:t>4</a:t>
            </a:r>
            <a:endParaRPr lang="cs-CZ" sz="6000" dirty="0">
              <a:ln w="38100">
                <a:solidFill>
                  <a:schemeClr val="accent3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38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16+__=20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11+__=20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18+__=20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19872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15+__=20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372200" y="1484784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13+__=20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372200" y="3602608"/>
            <a:ext cx="2088232" cy="100811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19+__=20</a:t>
            </a:r>
            <a:endParaRPr lang="cs-CZ" dirty="0"/>
          </a:p>
        </p:txBody>
      </p:sp>
      <p:sp>
        <p:nvSpPr>
          <p:cNvPr id="11" name="Vývojový diagram: zpoždění 10"/>
          <p:cNvSpPr/>
          <p:nvPr/>
        </p:nvSpPr>
        <p:spPr>
          <a:xfrm>
            <a:off x="32352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Vývojový diagram: zpoždění 11"/>
          <p:cNvSpPr/>
          <p:nvPr/>
        </p:nvSpPr>
        <p:spPr>
          <a:xfrm>
            <a:off x="1079612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Vývojový diagram: zpoždění 12"/>
          <p:cNvSpPr/>
          <p:nvPr/>
        </p:nvSpPr>
        <p:spPr>
          <a:xfrm>
            <a:off x="1835696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Vývojový diagram: zpoždění 13"/>
          <p:cNvSpPr/>
          <p:nvPr/>
        </p:nvSpPr>
        <p:spPr>
          <a:xfrm>
            <a:off x="3419872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Vývojový diagram: zpoždění 14"/>
          <p:cNvSpPr/>
          <p:nvPr/>
        </p:nvSpPr>
        <p:spPr>
          <a:xfrm>
            <a:off x="4175956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Vývojový diagram: zpoždění 15"/>
          <p:cNvSpPr/>
          <p:nvPr/>
        </p:nvSpPr>
        <p:spPr>
          <a:xfrm>
            <a:off x="493204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6372200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8" name="Vývojový diagram: zpoždění 17"/>
          <p:cNvSpPr/>
          <p:nvPr/>
        </p:nvSpPr>
        <p:spPr>
          <a:xfrm>
            <a:off x="7128284" y="285910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7884368" y="285293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32352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107961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1835696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3419872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4175956" y="5019340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4932040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Vývojový diagram: zpoždění 25"/>
          <p:cNvSpPr/>
          <p:nvPr/>
        </p:nvSpPr>
        <p:spPr>
          <a:xfrm>
            <a:off x="6372200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7" name="Vývojový diagram: zpoždění 26"/>
          <p:cNvSpPr/>
          <p:nvPr/>
        </p:nvSpPr>
        <p:spPr>
          <a:xfrm>
            <a:off x="7128284" y="5013176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8" name="Vývojový diagram: zpoždění 27"/>
          <p:cNvSpPr/>
          <p:nvPr/>
        </p:nvSpPr>
        <p:spPr>
          <a:xfrm>
            <a:off x="7884368" y="5007012"/>
            <a:ext cx="576064" cy="504056"/>
          </a:xfrm>
          <a:prstGeom prst="flowChartDela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851920" y="332656"/>
            <a:ext cx="900100" cy="1015663"/>
          </a:xfrm>
          <a:prstGeom prst="rect">
            <a:avLst/>
          </a:prstGeom>
          <a:noFill/>
        </p:spPr>
        <p:txBody>
          <a:bodyPr wrap="square" rtlCol="0">
            <a:prstTxWarp prst="textFadeDown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6000" dirty="0" smtClean="0">
                <a:ln w="38100"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 Rounded MT Bold" pitchFamily="34" charset="0"/>
              </a:rPr>
              <a:t>5</a:t>
            </a:r>
            <a:endParaRPr lang="cs-CZ" sz="6000" dirty="0">
              <a:ln w="38100">
                <a:solidFill>
                  <a:schemeClr val="accent3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553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281</Words>
  <Application>Microsoft Office PowerPoint</Application>
  <PresentationFormat>Předvádění na obrazovce (4:3)</PresentationFormat>
  <Paragraphs>141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Sčítání do 20 bez přechodu 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19</cp:revision>
  <dcterms:created xsi:type="dcterms:W3CDTF">2012-07-15T11:34:17Z</dcterms:created>
  <dcterms:modified xsi:type="dcterms:W3CDTF">2013-05-18T10:29:04Z</dcterms:modified>
</cp:coreProperties>
</file>