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62" r:id="rId2"/>
    <p:sldId id="256" r:id="rId3"/>
    <p:sldId id="263" r:id="rId4"/>
    <p:sldId id="257" r:id="rId5"/>
    <p:sldId id="258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29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51AC624-49A6-4C09-9161-03AA81A78892}" type="doc">
      <dgm:prSet loTypeId="urn:microsoft.com/office/officeart/2005/8/layout/bProcess2" loCatId="process" qsTypeId="urn:microsoft.com/office/officeart/2005/8/quickstyle/3d9" qsCatId="3D" csTypeId="urn:microsoft.com/office/officeart/2005/8/colors/colorful1" csCatId="colorful" phldr="1"/>
      <dgm:spPr/>
      <dgm:t>
        <a:bodyPr/>
        <a:lstStyle/>
        <a:p>
          <a:endParaRPr lang="cs-CZ"/>
        </a:p>
      </dgm:t>
    </dgm:pt>
    <dgm:pt modelId="{C94377B3-C2DF-435A-A0B0-F18AA4547A47}">
      <dgm:prSet phldrT="[Text]"/>
      <dgm:spPr/>
      <dgm:t>
        <a:bodyPr/>
        <a:lstStyle/>
        <a:p>
          <a:r>
            <a:rPr lang="cs-CZ" dirty="0" smtClean="0"/>
            <a:t>0</a:t>
          </a:r>
          <a:endParaRPr lang="cs-CZ" dirty="0"/>
        </a:p>
      </dgm:t>
    </dgm:pt>
    <dgm:pt modelId="{6DCD1181-17FB-4C23-BEE9-EB65CC217CC1}" type="parTrans" cxnId="{FDEDB6E4-36D0-47C0-94D8-E5DFC1922A6E}">
      <dgm:prSet/>
      <dgm:spPr/>
      <dgm:t>
        <a:bodyPr/>
        <a:lstStyle/>
        <a:p>
          <a:endParaRPr lang="cs-CZ"/>
        </a:p>
      </dgm:t>
    </dgm:pt>
    <dgm:pt modelId="{7E846197-4989-4A8E-AEAA-1E6903C55180}" type="sibTrans" cxnId="{FDEDB6E4-36D0-47C0-94D8-E5DFC1922A6E}">
      <dgm:prSet/>
      <dgm:spPr/>
      <dgm:t>
        <a:bodyPr/>
        <a:lstStyle/>
        <a:p>
          <a:endParaRPr lang="cs-CZ"/>
        </a:p>
      </dgm:t>
    </dgm:pt>
    <dgm:pt modelId="{86255F26-F439-4D32-A1BD-66934B3BA155}">
      <dgm:prSet phldrT="[Text]"/>
      <dgm:spPr/>
      <dgm:t>
        <a:bodyPr/>
        <a:lstStyle/>
        <a:p>
          <a:r>
            <a:rPr lang="cs-CZ" dirty="0" smtClean="0"/>
            <a:t>10</a:t>
          </a:r>
          <a:endParaRPr lang="cs-CZ" dirty="0"/>
        </a:p>
      </dgm:t>
    </dgm:pt>
    <dgm:pt modelId="{00F8AB04-98B2-4A6F-87A0-7BC17FC5B8F8}" type="parTrans" cxnId="{0BD17D95-A486-402A-922A-477F6883C853}">
      <dgm:prSet/>
      <dgm:spPr/>
      <dgm:t>
        <a:bodyPr/>
        <a:lstStyle/>
        <a:p>
          <a:endParaRPr lang="cs-CZ"/>
        </a:p>
      </dgm:t>
    </dgm:pt>
    <dgm:pt modelId="{36E8C8CC-55B8-4147-AD6D-3B72B8854721}" type="sibTrans" cxnId="{0BD17D95-A486-402A-922A-477F6883C853}">
      <dgm:prSet/>
      <dgm:spPr/>
      <dgm:t>
        <a:bodyPr/>
        <a:lstStyle/>
        <a:p>
          <a:endParaRPr lang="cs-CZ"/>
        </a:p>
      </dgm:t>
    </dgm:pt>
    <dgm:pt modelId="{20AD7055-4080-4A15-AE1F-799C3D53AE3F}">
      <dgm:prSet phldrT="[Text]"/>
      <dgm:spPr/>
      <dgm:t>
        <a:bodyPr/>
        <a:lstStyle/>
        <a:p>
          <a:r>
            <a:rPr lang="cs-CZ" dirty="0" smtClean="0"/>
            <a:t>20</a:t>
          </a:r>
          <a:endParaRPr lang="cs-CZ" dirty="0"/>
        </a:p>
      </dgm:t>
    </dgm:pt>
    <dgm:pt modelId="{E17D4BA7-85AB-4214-AD9A-FBAE7E2968C8}" type="parTrans" cxnId="{B63307F6-36C1-44A4-BF4F-8B567A7B90D5}">
      <dgm:prSet/>
      <dgm:spPr/>
      <dgm:t>
        <a:bodyPr/>
        <a:lstStyle/>
        <a:p>
          <a:endParaRPr lang="cs-CZ"/>
        </a:p>
      </dgm:t>
    </dgm:pt>
    <dgm:pt modelId="{049590C5-D87A-4CA5-A619-80408A58A335}" type="sibTrans" cxnId="{B63307F6-36C1-44A4-BF4F-8B567A7B90D5}">
      <dgm:prSet/>
      <dgm:spPr/>
      <dgm:t>
        <a:bodyPr/>
        <a:lstStyle/>
        <a:p>
          <a:endParaRPr lang="cs-CZ"/>
        </a:p>
      </dgm:t>
    </dgm:pt>
    <dgm:pt modelId="{F1C6FB6D-0D97-48C5-AAB0-E5729E3719A2}">
      <dgm:prSet phldrT="[Text]"/>
      <dgm:spPr/>
      <dgm:t>
        <a:bodyPr/>
        <a:lstStyle/>
        <a:p>
          <a:r>
            <a:rPr lang="cs-CZ" dirty="0" smtClean="0"/>
            <a:t>30</a:t>
          </a:r>
          <a:endParaRPr lang="cs-CZ" dirty="0"/>
        </a:p>
      </dgm:t>
    </dgm:pt>
    <dgm:pt modelId="{89A1D87E-A654-4236-846D-315D44A0250E}" type="parTrans" cxnId="{33111237-5D61-49E8-83AE-28728B355986}">
      <dgm:prSet/>
      <dgm:spPr/>
      <dgm:t>
        <a:bodyPr/>
        <a:lstStyle/>
        <a:p>
          <a:endParaRPr lang="cs-CZ"/>
        </a:p>
      </dgm:t>
    </dgm:pt>
    <dgm:pt modelId="{9B75FB49-D287-47FA-BF6E-11223A6AF166}" type="sibTrans" cxnId="{33111237-5D61-49E8-83AE-28728B355986}">
      <dgm:prSet/>
      <dgm:spPr/>
      <dgm:t>
        <a:bodyPr/>
        <a:lstStyle/>
        <a:p>
          <a:endParaRPr lang="cs-CZ"/>
        </a:p>
      </dgm:t>
    </dgm:pt>
    <dgm:pt modelId="{CF11F93E-8585-4C87-838E-247B779E225B}">
      <dgm:prSet phldrT="[Text]"/>
      <dgm:spPr/>
      <dgm:t>
        <a:bodyPr/>
        <a:lstStyle/>
        <a:p>
          <a:r>
            <a:rPr lang="cs-CZ" dirty="0" smtClean="0"/>
            <a:t>40</a:t>
          </a:r>
          <a:endParaRPr lang="cs-CZ" dirty="0"/>
        </a:p>
      </dgm:t>
    </dgm:pt>
    <dgm:pt modelId="{5619FC21-8939-4445-807B-EE0FEC9BF2F8}" type="parTrans" cxnId="{03C745F4-44E7-4CF5-8C83-E73F787122FF}">
      <dgm:prSet/>
      <dgm:spPr/>
      <dgm:t>
        <a:bodyPr/>
        <a:lstStyle/>
        <a:p>
          <a:endParaRPr lang="cs-CZ"/>
        </a:p>
      </dgm:t>
    </dgm:pt>
    <dgm:pt modelId="{1707B496-4812-4826-B01E-BF58C71836F0}" type="sibTrans" cxnId="{03C745F4-44E7-4CF5-8C83-E73F787122FF}">
      <dgm:prSet/>
      <dgm:spPr/>
      <dgm:t>
        <a:bodyPr/>
        <a:lstStyle/>
        <a:p>
          <a:endParaRPr lang="cs-CZ"/>
        </a:p>
      </dgm:t>
    </dgm:pt>
    <dgm:pt modelId="{A4826286-EE98-4359-9FB6-129D591A7C46}">
      <dgm:prSet phldrT="[Text]"/>
      <dgm:spPr/>
      <dgm:t>
        <a:bodyPr/>
        <a:lstStyle/>
        <a:p>
          <a:r>
            <a:rPr lang="cs-CZ" dirty="0" smtClean="0"/>
            <a:t>50</a:t>
          </a:r>
          <a:endParaRPr lang="cs-CZ" dirty="0"/>
        </a:p>
      </dgm:t>
    </dgm:pt>
    <dgm:pt modelId="{703F004D-7595-4EB4-A1D9-FB8F50AC8FC8}" type="parTrans" cxnId="{B9052DFF-7BFD-43B8-8E30-339F3A29B183}">
      <dgm:prSet/>
      <dgm:spPr/>
      <dgm:t>
        <a:bodyPr/>
        <a:lstStyle/>
        <a:p>
          <a:endParaRPr lang="cs-CZ"/>
        </a:p>
      </dgm:t>
    </dgm:pt>
    <dgm:pt modelId="{19707758-40E9-49E1-8BD6-342F444D9D9B}" type="sibTrans" cxnId="{B9052DFF-7BFD-43B8-8E30-339F3A29B183}">
      <dgm:prSet/>
      <dgm:spPr/>
      <dgm:t>
        <a:bodyPr/>
        <a:lstStyle/>
        <a:p>
          <a:endParaRPr lang="cs-CZ"/>
        </a:p>
      </dgm:t>
    </dgm:pt>
    <dgm:pt modelId="{63E7170C-4806-4FC5-9DF3-D2C562432F8B}">
      <dgm:prSet phldrT="[Text]"/>
      <dgm:spPr/>
      <dgm:t>
        <a:bodyPr/>
        <a:lstStyle/>
        <a:p>
          <a:r>
            <a:rPr lang="cs-CZ" dirty="0" smtClean="0"/>
            <a:t>60</a:t>
          </a:r>
          <a:endParaRPr lang="cs-CZ" dirty="0"/>
        </a:p>
      </dgm:t>
    </dgm:pt>
    <dgm:pt modelId="{6790EC60-B6D8-47A8-8AC9-98456A87ADA2}" type="parTrans" cxnId="{02540BE5-13A3-4ABD-B7EB-EF01EC4D783C}">
      <dgm:prSet/>
      <dgm:spPr/>
      <dgm:t>
        <a:bodyPr/>
        <a:lstStyle/>
        <a:p>
          <a:endParaRPr lang="cs-CZ"/>
        </a:p>
      </dgm:t>
    </dgm:pt>
    <dgm:pt modelId="{06B5DFD6-712C-4897-A0FD-97C14496C2AE}" type="sibTrans" cxnId="{02540BE5-13A3-4ABD-B7EB-EF01EC4D783C}">
      <dgm:prSet/>
      <dgm:spPr/>
      <dgm:t>
        <a:bodyPr/>
        <a:lstStyle/>
        <a:p>
          <a:endParaRPr lang="cs-CZ"/>
        </a:p>
      </dgm:t>
    </dgm:pt>
    <dgm:pt modelId="{9EDB6E22-813D-491D-BEFB-17E0E88647BF}">
      <dgm:prSet phldrT="[Text]"/>
      <dgm:spPr/>
      <dgm:t>
        <a:bodyPr/>
        <a:lstStyle/>
        <a:p>
          <a:r>
            <a:rPr lang="cs-CZ" dirty="0" smtClean="0"/>
            <a:t>70</a:t>
          </a:r>
          <a:endParaRPr lang="cs-CZ" dirty="0"/>
        </a:p>
      </dgm:t>
    </dgm:pt>
    <dgm:pt modelId="{864FAD89-5230-49F9-92D3-8C14FC694F7D}" type="parTrans" cxnId="{EBECCD01-3AA6-4660-B102-B70085931BF5}">
      <dgm:prSet/>
      <dgm:spPr/>
      <dgm:t>
        <a:bodyPr/>
        <a:lstStyle/>
        <a:p>
          <a:endParaRPr lang="cs-CZ"/>
        </a:p>
      </dgm:t>
    </dgm:pt>
    <dgm:pt modelId="{0DD54E85-9CE5-40F9-93DE-7F41158642D7}" type="sibTrans" cxnId="{EBECCD01-3AA6-4660-B102-B70085931BF5}">
      <dgm:prSet/>
      <dgm:spPr/>
      <dgm:t>
        <a:bodyPr/>
        <a:lstStyle/>
        <a:p>
          <a:endParaRPr lang="cs-CZ"/>
        </a:p>
      </dgm:t>
    </dgm:pt>
    <dgm:pt modelId="{BB72102D-5E08-4A22-AA84-C9757E62F108}">
      <dgm:prSet phldrT="[Text]"/>
      <dgm:spPr/>
      <dgm:t>
        <a:bodyPr/>
        <a:lstStyle/>
        <a:p>
          <a:r>
            <a:rPr lang="cs-CZ" dirty="0" smtClean="0"/>
            <a:t>80</a:t>
          </a:r>
          <a:endParaRPr lang="cs-CZ" dirty="0"/>
        </a:p>
      </dgm:t>
    </dgm:pt>
    <dgm:pt modelId="{7662CFE5-EC83-4DB5-93C7-EA230EDD779F}" type="parTrans" cxnId="{311606B9-C757-4444-9301-7E103D0C251A}">
      <dgm:prSet/>
      <dgm:spPr/>
      <dgm:t>
        <a:bodyPr/>
        <a:lstStyle/>
        <a:p>
          <a:endParaRPr lang="cs-CZ"/>
        </a:p>
      </dgm:t>
    </dgm:pt>
    <dgm:pt modelId="{2EA7F3D4-2AD3-4A02-B395-C34A25718720}" type="sibTrans" cxnId="{311606B9-C757-4444-9301-7E103D0C251A}">
      <dgm:prSet/>
      <dgm:spPr/>
      <dgm:t>
        <a:bodyPr/>
        <a:lstStyle/>
        <a:p>
          <a:endParaRPr lang="cs-CZ"/>
        </a:p>
      </dgm:t>
    </dgm:pt>
    <dgm:pt modelId="{3D612955-C186-4C98-A540-EF1CF86C2275}">
      <dgm:prSet phldrT="[Text]"/>
      <dgm:spPr/>
      <dgm:t>
        <a:bodyPr/>
        <a:lstStyle/>
        <a:p>
          <a:r>
            <a:rPr lang="cs-CZ" dirty="0" smtClean="0"/>
            <a:t>90</a:t>
          </a:r>
          <a:endParaRPr lang="cs-CZ" dirty="0"/>
        </a:p>
      </dgm:t>
    </dgm:pt>
    <dgm:pt modelId="{72330DB5-A1C7-4B9D-962B-932F001E6185}" type="parTrans" cxnId="{C9A10829-A7B7-4586-83D4-635917607C22}">
      <dgm:prSet/>
      <dgm:spPr/>
      <dgm:t>
        <a:bodyPr/>
        <a:lstStyle/>
        <a:p>
          <a:endParaRPr lang="cs-CZ"/>
        </a:p>
      </dgm:t>
    </dgm:pt>
    <dgm:pt modelId="{D8EE0452-E91D-4C98-9E56-894B83430E7F}" type="sibTrans" cxnId="{C9A10829-A7B7-4586-83D4-635917607C22}">
      <dgm:prSet/>
      <dgm:spPr/>
      <dgm:t>
        <a:bodyPr/>
        <a:lstStyle/>
        <a:p>
          <a:endParaRPr lang="cs-CZ"/>
        </a:p>
      </dgm:t>
    </dgm:pt>
    <dgm:pt modelId="{74E6FE3C-A837-42EF-A7F0-949EF007C348}">
      <dgm:prSet phldrT="[Text]"/>
      <dgm:spPr/>
      <dgm:t>
        <a:bodyPr/>
        <a:lstStyle/>
        <a:p>
          <a:r>
            <a:rPr lang="cs-CZ" dirty="0" smtClean="0"/>
            <a:t>100</a:t>
          </a:r>
          <a:endParaRPr lang="cs-CZ" dirty="0"/>
        </a:p>
      </dgm:t>
    </dgm:pt>
    <dgm:pt modelId="{D4BBB743-14D5-49FE-A058-36DDA7C437E3}" type="parTrans" cxnId="{C7F14CAB-DA0A-409D-A8EE-0B68F494CBBE}">
      <dgm:prSet/>
      <dgm:spPr/>
      <dgm:t>
        <a:bodyPr/>
        <a:lstStyle/>
        <a:p>
          <a:endParaRPr lang="cs-CZ"/>
        </a:p>
      </dgm:t>
    </dgm:pt>
    <dgm:pt modelId="{047FE684-41E1-44CA-B786-FA08B984D072}" type="sibTrans" cxnId="{C7F14CAB-DA0A-409D-A8EE-0B68F494CBBE}">
      <dgm:prSet/>
      <dgm:spPr/>
      <dgm:t>
        <a:bodyPr/>
        <a:lstStyle/>
        <a:p>
          <a:endParaRPr lang="cs-CZ"/>
        </a:p>
      </dgm:t>
    </dgm:pt>
    <dgm:pt modelId="{9D54FEBE-B8BB-49F7-8BAE-9AD7A347FB69}" type="pres">
      <dgm:prSet presAssocID="{351AC624-49A6-4C09-9161-03AA81A78892}" presName="diagram" presStyleCnt="0">
        <dgm:presLayoutVars>
          <dgm:dir/>
          <dgm:resizeHandles/>
        </dgm:presLayoutVars>
      </dgm:prSet>
      <dgm:spPr/>
      <dgm:t>
        <a:bodyPr/>
        <a:lstStyle/>
        <a:p>
          <a:endParaRPr lang="cs-CZ"/>
        </a:p>
      </dgm:t>
    </dgm:pt>
    <dgm:pt modelId="{6628ABA7-29F8-481F-A697-6BD9AA90B905}" type="pres">
      <dgm:prSet presAssocID="{C94377B3-C2DF-435A-A0B0-F18AA4547A47}" presName="firstNode" presStyleLbl="node1" presStyleIdx="0" presStyleCnt="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B12A243-1D63-41FE-8A68-A1D4DF9C79CB}" type="pres">
      <dgm:prSet presAssocID="{7E846197-4989-4A8E-AEAA-1E6903C55180}" presName="sibTrans" presStyleLbl="sibTrans2D1" presStyleIdx="0" presStyleCnt="10"/>
      <dgm:spPr/>
      <dgm:t>
        <a:bodyPr/>
        <a:lstStyle/>
        <a:p>
          <a:endParaRPr lang="cs-CZ"/>
        </a:p>
      </dgm:t>
    </dgm:pt>
    <dgm:pt modelId="{3C5465F9-D198-4776-881C-D8F66154488E}" type="pres">
      <dgm:prSet presAssocID="{86255F26-F439-4D32-A1BD-66934B3BA155}" presName="middleNode" presStyleCnt="0"/>
      <dgm:spPr/>
    </dgm:pt>
    <dgm:pt modelId="{9B83D34D-EEA1-4A15-968F-5B204803E4A9}" type="pres">
      <dgm:prSet presAssocID="{86255F26-F439-4D32-A1BD-66934B3BA155}" presName="padding" presStyleLbl="node1" presStyleIdx="0" presStyleCnt="11"/>
      <dgm:spPr/>
    </dgm:pt>
    <dgm:pt modelId="{2FA78C16-B4DB-4A8D-B908-608808857A02}" type="pres">
      <dgm:prSet presAssocID="{86255F26-F439-4D32-A1BD-66934B3BA155}" presName="shape" presStyleLbl="node1" presStyleIdx="1" presStyleCnt="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B3A54E8-742C-4898-B7BD-BEC810806BC1}" type="pres">
      <dgm:prSet presAssocID="{36E8C8CC-55B8-4147-AD6D-3B72B8854721}" presName="sibTrans" presStyleLbl="sibTrans2D1" presStyleIdx="1" presStyleCnt="10"/>
      <dgm:spPr/>
      <dgm:t>
        <a:bodyPr/>
        <a:lstStyle/>
        <a:p>
          <a:endParaRPr lang="cs-CZ"/>
        </a:p>
      </dgm:t>
    </dgm:pt>
    <dgm:pt modelId="{4A7E3375-4D84-4E02-8535-F59B82CB7A78}" type="pres">
      <dgm:prSet presAssocID="{20AD7055-4080-4A15-AE1F-799C3D53AE3F}" presName="middleNode" presStyleCnt="0"/>
      <dgm:spPr/>
    </dgm:pt>
    <dgm:pt modelId="{D7DDC1A8-CCF3-4E4A-A0FA-2F3222C1E992}" type="pres">
      <dgm:prSet presAssocID="{20AD7055-4080-4A15-AE1F-799C3D53AE3F}" presName="padding" presStyleLbl="node1" presStyleIdx="1" presStyleCnt="11"/>
      <dgm:spPr/>
    </dgm:pt>
    <dgm:pt modelId="{8E9EBAC0-A7E5-42AA-902E-7044D166A678}" type="pres">
      <dgm:prSet presAssocID="{20AD7055-4080-4A15-AE1F-799C3D53AE3F}" presName="shape" presStyleLbl="node1" presStyleIdx="2" presStyleCnt="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73F33CA-1905-4047-9AD7-4D7880031C7C}" type="pres">
      <dgm:prSet presAssocID="{049590C5-D87A-4CA5-A619-80408A58A335}" presName="sibTrans" presStyleLbl="sibTrans2D1" presStyleIdx="2" presStyleCnt="10"/>
      <dgm:spPr/>
      <dgm:t>
        <a:bodyPr/>
        <a:lstStyle/>
        <a:p>
          <a:endParaRPr lang="cs-CZ"/>
        </a:p>
      </dgm:t>
    </dgm:pt>
    <dgm:pt modelId="{B4BD84E9-253F-4591-A2CB-BBB204DF1D87}" type="pres">
      <dgm:prSet presAssocID="{F1C6FB6D-0D97-48C5-AAB0-E5729E3719A2}" presName="middleNode" presStyleCnt="0"/>
      <dgm:spPr/>
    </dgm:pt>
    <dgm:pt modelId="{D6084336-39E3-464B-8BB2-6D97864881B7}" type="pres">
      <dgm:prSet presAssocID="{F1C6FB6D-0D97-48C5-AAB0-E5729E3719A2}" presName="padding" presStyleLbl="node1" presStyleIdx="2" presStyleCnt="11"/>
      <dgm:spPr/>
    </dgm:pt>
    <dgm:pt modelId="{B27A0489-459D-4A3A-885A-A50CD0750871}" type="pres">
      <dgm:prSet presAssocID="{F1C6FB6D-0D97-48C5-AAB0-E5729E3719A2}" presName="shape" presStyleLbl="node1" presStyleIdx="3" presStyleCnt="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C2038E-8F40-4889-86D7-74179E93472F}" type="pres">
      <dgm:prSet presAssocID="{9B75FB49-D287-47FA-BF6E-11223A6AF166}" presName="sibTrans" presStyleLbl="sibTrans2D1" presStyleIdx="3" presStyleCnt="10"/>
      <dgm:spPr/>
      <dgm:t>
        <a:bodyPr/>
        <a:lstStyle/>
        <a:p>
          <a:endParaRPr lang="cs-CZ"/>
        </a:p>
      </dgm:t>
    </dgm:pt>
    <dgm:pt modelId="{821DC6BC-673E-4AC2-B9BE-CB1662F8F108}" type="pres">
      <dgm:prSet presAssocID="{CF11F93E-8585-4C87-838E-247B779E225B}" presName="middleNode" presStyleCnt="0"/>
      <dgm:spPr/>
    </dgm:pt>
    <dgm:pt modelId="{60A10A04-319E-4478-A09B-537EB6214F5F}" type="pres">
      <dgm:prSet presAssocID="{CF11F93E-8585-4C87-838E-247B779E225B}" presName="padding" presStyleLbl="node1" presStyleIdx="3" presStyleCnt="11"/>
      <dgm:spPr/>
    </dgm:pt>
    <dgm:pt modelId="{5F249A62-2BEB-47CE-ACA8-8BEF19273000}" type="pres">
      <dgm:prSet presAssocID="{CF11F93E-8585-4C87-838E-247B779E225B}" presName="shape" presStyleLbl="node1" presStyleIdx="4" presStyleCnt="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BDAE564-C964-41A4-B9D4-0A934319458A}" type="pres">
      <dgm:prSet presAssocID="{1707B496-4812-4826-B01E-BF58C71836F0}" presName="sibTrans" presStyleLbl="sibTrans2D1" presStyleIdx="4" presStyleCnt="10"/>
      <dgm:spPr/>
      <dgm:t>
        <a:bodyPr/>
        <a:lstStyle/>
        <a:p>
          <a:endParaRPr lang="cs-CZ"/>
        </a:p>
      </dgm:t>
    </dgm:pt>
    <dgm:pt modelId="{6FAB5156-390C-4707-AD02-798E16F4CCBA}" type="pres">
      <dgm:prSet presAssocID="{A4826286-EE98-4359-9FB6-129D591A7C46}" presName="middleNode" presStyleCnt="0"/>
      <dgm:spPr/>
    </dgm:pt>
    <dgm:pt modelId="{528D36B0-FA40-4EAA-AC48-B0C142D391AA}" type="pres">
      <dgm:prSet presAssocID="{A4826286-EE98-4359-9FB6-129D591A7C46}" presName="padding" presStyleLbl="node1" presStyleIdx="4" presStyleCnt="11"/>
      <dgm:spPr/>
    </dgm:pt>
    <dgm:pt modelId="{6A7E90D8-53C6-46E0-BDBB-14D48AC62955}" type="pres">
      <dgm:prSet presAssocID="{A4826286-EE98-4359-9FB6-129D591A7C46}" presName="shape" presStyleLbl="node1" presStyleIdx="5" presStyleCnt="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7033875-D706-4A70-8A37-8E954873371A}" type="pres">
      <dgm:prSet presAssocID="{19707758-40E9-49E1-8BD6-342F444D9D9B}" presName="sibTrans" presStyleLbl="sibTrans2D1" presStyleIdx="5" presStyleCnt="10"/>
      <dgm:spPr/>
      <dgm:t>
        <a:bodyPr/>
        <a:lstStyle/>
        <a:p>
          <a:endParaRPr lang="cs-CZ"/>
        </a:p>
      </dgm:t>
    </dgm:pt>
    <dgm:pt modelId="{9968D4AD-2B57-4E81-B27A-88B41813D219}" type="pres">
      <dgm:prSet presAssocID="{63E7170C-4806-4FC5-9DF3-D2C562432F8B}" presName="middleNode" presStyleCnt="0"/>
      <dgm:spPr/>
    </dgm:pt>
    <dgm:pt modelId="{AED48DEC-8583-47F0-BC35-B45A53E79987}" type="pres">
      <dgm:prSet presAssocID="{63E7170C-4806-4FC5-9DF3-D2C562432F8B}" presName="padding" presStyleLbl="node1" presStyleIdx="5" presStyleCnt="11"/>
      <dgm:spPr/>
    </dgm:pt>
    <dgm:pt modelId="{CF7CAD41-0F16-44A8-BDAA-3177CB664882}" type="pres">
      <dgm:prSet presAssocID="{63E7170C-4806-4FC5-9DF3-D2C562432F8B}" presName="shape" presStyleLbl="node1" presStyleIdx="6" presStyleCnt="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00FE991-E85E-4961-8251-349FCE407658}" type="pres">
      <dgm:prSet presAssocID="{06B5DFD6-712C-4897-A0FD-97C14496C2AE}" presName="sibTrans" presStyleLbl="sibTrans2D1" presStyleIdx="6" presStyleCnt="10"/>
      <dgm:spPr/>
      <dgm:t>
        <a:bodyPr/>
        <a:lstStyle/>
        <a:p>
          <a:endParaRPr lang="cs-CZ"/>
        </a:p>
      </dgm:t>
    </dgm:pt>
    <dgm:pt modelId="{C594E010-A875-445B-96F9-888CD731CDF7}" type="pres">
      <dgm:prSet presAssocID="{9EDB6E22-813D-491D-BEFB-17E0E88647BF}" presName="middleNode" presStyleCnt="0"/>
      <dgm:spPr/>
    </dgm:pt>
    <dgm:pt modelId="{CF545C0C-8D71-423B-8EBC-D6B5EE1C9BC9}" type="pres">
      <dgm:prSet presAssocID="{9EDB6E22-813D-491D-BEFB-17E0E88647BF}" presName="padding" presStyleLbl="node1" presStyleIdx="6" presStyleCnt="11"/>
      <dgm:spPr/>
    </dgm:pt>
    <dgm:pt modelId="{B2046019-DA6C-4E24-9A67-3DAE6433B448}" type="pres">
      <dgm:prSet presAssocID="{9EDB6E22-813D-491D-BEFB-17E0E88647BF}" presName="shape" presStyleLbl="node1" presStyleIdx="7" presStyleCnt="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CF435DA-5718-4526-B189-E733E3B1254C}" type="pres">
      <dgm:prSet presAssocID="{0DD54E85-9CE5-40F9-93DE-7F41158642D7}" presName="sibTrans" presStyleLbl="sibTrans2D1" presStyleIdx="7" presStyleCnt="10"/>
      <dgm:spPr/>
      <dgm:t>
        <a:bodyPr/>
        <a:lstStyle/>
        <a:p>
          <a:endParaRPr lang="cs-CZ"/>
        </a:p>
      </dgm:t>
    </dgm:pt>
    <dgm:pt modelId="{6FF063A9-0036-4393-91C5-ED28A96228D8}" type="pres">
      <dgm:prSet presAssocID="{BB72102D-5E08-4A22-AA84-C9757E62F108}" presName="middleNode" presStyleCnt="0"/>
      <dgm:spPr/>
    </dgm:pt>
    <dgm:pt modelId="{FB566600-D59D-4586-B707-B66F712DC035}" type="pres">
      <dgm:prSet presAssocID="{BB72102D-5E08-4A22-AA84-C9757E62F108}" presName="padding" presStyleLbl="node1" presStyleIdx="7" presStyleCnt="11"/>
      <dgm:spPr/>
    </dgm:pt>
    <dgm:pt modelId="{22B41999-2EE1-4780-A18D-33A3CBD03089}" type="pres">
      <dgm:prSet presAssocID="{BB72102D-5E08-4A22-AA84-C9757E62F108}" presName="shape" presStyleLbl="node1" presStyleIdx="8" presStyleCnt="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2203003-D455-4FFB-AAD0-5665AD430833}" type="pres">
      <dgm:prSet presAssocID="{2EA7F3D4-2AD3-4A02-B395-C34A25718720}" presName="sibTrans" presStyleLbl="sibTrans2D1" presStyleIdx="8" presStyleCnt="10"/>
      <dgm:spPr/>
      <dgm:t>
        <a:bodyPr/>
        <a:lstStyle/>
        <a:p>
          <a:endParaRPr lang="cs-CZ"/>
        </a:p>
      </dgm:t>
    </dgm:pt>
    <dgm:pt modelId="{B8B52A91-2CB3-4CD1-90B4-947F4B73E46B}" type="pres">
      <dgm:prSet presAssocID="{3D612955-C186-4C98-A540-EF1CF86C2275}" presName="middleNode" presStyleCnt="0"/>
      <dgm:spPr/>
    </dgm:pt>
    <dgm:pt modelId="{848A0F9B-7081-45AB-9A1B-1BE9F6659407}" type="pres">
      <dgm:prSet presAssocID="{3D612955-C186-4C98-A540-EF1CF86C2275}" presName="padding" presStyleLbl="node1" presStyleIdx="8" presStyleCnt="11"/>
      <dgm:spPr/>
    </dgm:pt>
    <dgm:pt modelId="{AC9B29AB-3C12-4C49-BE21-69F3C32FE0DA}" type="pres">
      <dgm:prSet presAssocID="{3D612955-C186-4C98-A540-EF1CF86C2275}" presName="shape" presStyleLbl="node1" presStyleIdx="9" presStyleCnt="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EDCE30A-6CA2-4EE2-8D68-981D9D23F989}" type="pres">
      <dgm:prSet presAssocID="{D8EE0452-E91D-4C98-9E56-894B83430E7F}" presName="sibTrans" presStyleLbl="sibTrans2D1" presStyleIdx="9" presStyleCnt="10"/>
      <dgm:spPr/>
      <dgm:t>
        <a:bodyPr/>
        <a:lstStyle/>
        <a:p>
          <a:endParaRPr lang="cs-CZ"/>
        </a:p>
      </dgm:t>
    </dgm:pt>
    <dgm:pt modelId="{02373ED3-5A19-4773-AC47-BD65115613F7}" type="pres">
      <dgm:prSet presAssocID="{74E6FE3C-A837-42EF-A7F0-949EF007C348}" presName="lastNode" presStyleLbl="node1" presStyleIdx="10" presStyleCnt="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D9349CA-C2D1-4B60-B1E1-B0C4BC77E01D}" type="presOf" srcId="{9EDB6E22-813D-491D-BEFB-17E0E88647BF}" destId="{B2046019-DA6C-4E24-9A67-3DAE6433B448}" srcOrd="0" destOrd="0" presId="urn:microsoft.com/office/officeart/2005/8/layout/bProcess2"/>
    <dgm:cxn modelId="{C59D0DAD-C98E-4379-AC01-41B1A741B0CC}" type="presOf" srcId="{2EA7F3D4-2AD3-4A02-B395-C34A25718720}" destId="{12203003-D455-4FFB-AAD0-5665AD430833}" srcOrd="0" destOrd="0" presId="urn:microsoft.com/office/officeart/2005/8/layout/bProcess2"/>
    <dgm:cxn modelId="{3DAEACC9-3A55-42CE-B2CE-43B55CFD45BD}" type="presOf" srcId="{0DD54E85-9CE5-40F9-93DE-7F41158642D7}" destId="{2CF435DA-5718-4526-B189-E733E3B1254C}" srcOrd="0" destOrd="0" presId="urn:microsoft.com/office/officeart/2005/8/layout/bProcess2"/>
    <dgm:cxn modelId="{16A76155-71BB-4682-912B-CE62A54E8C77}" type="presOf" srcId="{049590C5-D87A-4CA5-A619-80408A58A335}" destId="{073F33CA-1905-4047-9AD7-4D7880031C7C}" srcOrd="0" destOrd="0" presId="urn:microsoft.com/office/officeart/2005/8/layout/bProcess2"/>
    <dgm:cxn modelId="{02540BE5-13A3-4ABD-B7EB-EF01EC4D783C}" srcId="{351AC624-49A6-4C09-9161-03AA81A78892}" destId="{63E7170C-4806-4FC5-9DF3-D2C562432F8B}" srcOrd="6" destOrd="0" parTransId="{6790EC60-B6D8-47A8-8AC9-98456A87ADA2}" sibTransId="{06B5DFD6-712C-4897-A0FD-97C14496C2AE}"/>
    <dgm:cxn modelId="{113FCEB3-6E8F-4369-A685-F31ED6A1C01B}" type="presOf" srcId="{CF11F93E-8585-4C87-838E-247B779E225B}" destId="{5F249A62-2BEB-47CE-ACA8-8BEF19273000}" srcOrd="0" destOrd="0" presId="urn:microsoft.com/office/officeart/2005/8/layout/bProcess2"/>
    <dgm:cxn modelId="{5B3C70B0-C87F-42EE-8FD2-D91FEA755631}" type="presOf" srcId="{7E846197-4989-4A8E-AEAA-1E6903C55180}" destId="{EB12A243-1D63-41FE-8A68-A1D4DF9C79CB}" srcOrd="0" destOrd="0" presId="urn:microsoft.com/office/officeart/2005/8/layout/bProcess2"/>
    <dgm:cxn modelId="{28D5AAA1-8715-4FA7-9C16-ECBFBCE8DEE9}" type="presOf" srcId="{F1C6FB6D-0D97-48C5-AAB0-E5729E3719A2}" destId="{B27A0489-459D-4A3A-885A-A50CD0750871}" srcOrd="0" destOrd="0" presId="urn:microsoft.com/office/officeart/2005/8/layout/bProcess2"/>
    <dgm:cxn modelId="{9FAE5AD1-2DD3-48B6-87B6-A47D063E7A61}" type="presOf" srcId="{20AD7055-4080-4A15-AE1F-799C3D53AE3F}" destId="{8E9EBAC0-A7E5-42AA-902E-7044D166A678}" srcOrd="0" destOrd="0" presId="urn:microsoft.com/office/officeart/2005/8/layout/bProcess2"/>
    <dgm:cxn modelId="{BBBD038C-052E-4088-A78B-75B11E3222D4}" type="presOf" srcId="{9B75FB49-D287-47FA-BF6E-11223A6AF166}" destId="{F9C2038E-8F40-4889-86D7-74179E93472F}" srcOrd="0" destOrd="0" presId="urn:microsoft.com/office/officeart/2005/8/layout/bProcess2"/>
    <dgm:cxn modelId="{03C745F4-44E7-4CF5-8C83-E73F787122FF}" srcId="{351AC624-49A6-4C09-9161-03AA81A78892}" destId="{CF11F93E-8585-4C87-838E-247B779E225B}" srcOrd="4" destOrd="0" parTransId="{5619FC21-8939-4445-807B-EE0FEC9BF2F8}" sibTransId="{1707B496-4812-4826-B01E-BF58C71836F0}"/>
    <dgm:cxn modelId="{C7F14CAB-DA0A-409D-A8EE-0B68F494CBBE}" srcId="{351AC624-49A6-4C09-9161-03AA81A78892}" destId="{74E6FE3C-A837-42EF-A7F0-949EF007C348}" srcOrd="10" destOrd="0" parTransId="{D4BBB743-14D5-49FE-A058-36DDA7C437E3}" sibTransId="{047FE684-41E1-44CA-B786-FA08B984D072}"/>
    <dgm:cxn modelId="{0AF57877-5511-4CE9-8744-1D92744CE81A}" type="presOf" srcId="{D8EE0452-E91D-4C98-9E56-894B83430E7F}" destId="{CEDCE30A-6CA2-4EE2-8D68-981D9D23F989}" srcOrd="0" destOrd="0" presId="urn:microsoft.com/office/officeart/2005/8/layout/bProcess2"/>
    <dgm:cxn modelId="{C9A10829-A7B7-4586-83D4-635917607C22}" srcId="{351AC624-49A6-4C09-9161-03AA81A78892}" destId="{3D612955-C186-4C98-A540-EF1CF86C2275}" srcOrd="9" destOrd="0" parTransId="{72330DB5-A1C7-4B9D-962B-932F001E6185}" sibTransId="{D8EE0452-E91D-4C98-9E56-894B83430E7F}"/>
    <dgm:cxn modelId="{61F4FB9F-FAFC-4A72-90DE-B62280CDBE26}" type="presOf" srcId="{06B5DFD6-712C-4897-A0FD-97C14496C2AE}" destId="{600FE991-E85E-4961-8251-349FCE407658}" srcOrd="0" destOrd="0" presId="urn:microsoft.com/office/officeart/2005/8/layout/bProcess2"/>
    <dgm:cxn modelId="{F2A91899-6DF4-4992-BD66-2CF05902B507}" type="presOf" srcId="{36E8C8CC-55B8-4147-AD6D-3B72B8854721}" destId="{CB3A54E8-742C-4898-B7BD-BEC810806BC1}" srcOrd="0" destOrd="0" presId="urn:microsoft.com/office/officeart/2005/8/layout/bProcess2"/>
    <dgm:cxn modelId="{5DEE123A-906A-4427-973A-8453059A9125}" type="presOf" srcId="{3D612955-C186-4C98-A540-EF1CF86C2275}" destId="{AC9B29AB-3C12-4C49-BE21-69F3C32FE0DA}" srcOrd="0" destOrd="0" presId="urn:microsoft.com/office/officeart/2005/8/layout/bProcess2"/>
    <dgm:cxn modelId="{94DC810E-E507-4F35-B374-9C746400B46C}" type="presOf" srcId="{A4826286-EE98-4359-9FB6-129D591A7C46}" destId="{6A7E90D8-53C6-46E0-BDBB-14D48AC62955}" srcOrd="0" destOrd="0" presId="urn:microsoft.com/office/officeart/2005/8/layout/bProcess2"/>
    <dgm:cxn modelId="{B9052DFF-7BFD-43B8-8E30-339F3A29B183}" srcId="{351AC624-49A6-4C09-9161-03AA81A78892}" destId="{A4826286-EE98-4359-9FB6-129D591A7C46}" srcOrd="5" destOrd="0" parTransId="{703F004D-7595-4EB4-A1D9-FB8F50AC8FC8}" sibTransId="{19707758-40E9-49E1-8BD6-342F444D9D9B}"/>
    <dgm:cxn modelId="{0BD17D95-A486-402A-922A-477F6883C853}" srcId="{351AC624-49A6-4C09-9161-03AA81A78892}" destId="{86255F26-F439-4D32-A1BD-66934B3BA155}" srcOrd="1" destOrd="0" parTransId="{00F8AB04-98B2-4A6F-87A0-7BC17FC5B8F8}" sibTransId="{36E8C8CC-55B8-4147-AD6D-3B72B8854721}"/>
    <dgm:cxn modelId="{D75A6267-AF35-4774-8007-8D58A2AECE1D}" type="presOf" srcId="{C94377B3-C2DF-435A-A0B0-F18AA4547A47}" destId="{6628ABA7-29F8-481F-A697-6BD9AA90B905}" srcOrd="0" destOrd="0" presId="urn:microsoft.com/office/officeart/2005/8/layout/bProcess2"/>
    <dgm:cxn modelId="{A1D96A27-2C73-4B4B-9567-8ADB780EE92B}" type="presOf" srcId="{74E6FE3C-A837-42EF-A7F0-949EF007C348}" destId="{02373ED3-5A19-4773-AC47-BD65115613F7}" srcOrd="0" destOrd="0" presId="urn:microsoft.com/office/officeart/2005/8/layout/bProcess2"/>
    <dgm:cxn modelId="{0F10E26B-E341-4B6F-A3D9-B922A0E33E09}" type="presOf" srcId="{1707B496-4812-4826-B01E-BF58C71836F0}" destId="{8BDAE564-C964-41A4-B9D4-0A934319458A}" srcOrd="0" destOrd="0" presId="urn:microsoft.com/office/officeart/2005/8/layout/bProcess2"/>
    <dgm:cxn modelId="{B63307F6-36C1-44A4-BF4F-8B567A7B90D5}" srcId="{351AC624-49A6-4C09-9161-03AA81A78892}" destId="{20AD7055-4080-4A15-AE1F-799C3D53AE3F}" srcOrd="2" destOrd="0" parTransId="{E17D4BA7-85AB-4214-AD9A-FBAE7E2968C8}" sibTransId="{049590C5-D87A-4CA5-A619-80408A58A335}"/>
    <dgm:cxn modelId="{2E03C211-A5AB-4D7E-B396-409E28B03EE8}" type="presOf" srcId="{19707758-40E9-49E1-8BD6-342F444D9D9B}" destId="{D7033875-D706-4A70-8A37-8E954873371A}" srcOrd="0" destOrd="0" presId="urn:microsoft.com/office/officeart/2005/8/layout/bProcess2"/>
    <dgm:cxn modelId="{E9A35D7C-66D9-43AB-A04E-9047363E25FB}" type="presOf" srcId="{BB72102D-5E08-4A22-AA84-C9757E62F108}" destId="{22B41999-2EE1-4780-A18D-33A3CBD03089}" srcOrd="0" destOrd="0" presId="urn:microsoft.com/office/officeart/2005/8/layout/bProcess2"/>
    <dgm:cxn modelId="{FDEDB6E4-36D0-47C0-94D8-E5DFC1922A6E}" srcId="{351AC624-49A6-4C09-9161-03AA81A78892}" destId="{C94377B3-C2DF-435A-A0B0-F18AA4547A47}" srcOrd="0" destOrd="0" parTransId="{6DCD1181-17FB-4C23-BEE9-EB65CC217CC1}" sibTransId="{7E846197-4989-4A8E-AEAA-1E6903C55180}"/>
    <dgm:cxn modelId="{EBECCD01-3AA6-4660-B102-B70085931BF5}" srcId="{351AC624-49A6-4C09-9161-03AA81A78892}" destId="{9EDB6E22-813D-491D-BEFB-17E0E88647BF}" srcOrd="7" destOrd="0" parTransId="{864FAD89-5230-49F9-92D3-8C14FC694F7D}" sibTransId="{0DD54E85-9CE5-40F9-93DE-7F41158642D7}"/>
    <dgm:cxn modelId="{33111237-5D61-49E8-83AE-28728B355986}" srcId="{351AC624-49A6-4C09-9161-03AA81A78892}" destId="{F1C6FB6D-0D97-48C5-AAB0-E5729E3719A2}" srcOrd="3" destOrd="0" parTransId="{89A1D87E-A654-4236-846D-315D44A0250E}" sibTransId="{9B75FB49-D287-47FA-BF6E-11223A6AF166}"/>
    <dgm:cxn modelId="{D3C1E3E9-5909-414F-B866-0043B2E1B3AB}" type="presOf" srcId="{63E7170C-4806-4FC5-9DF3-D2C562432F8B}" destId="{CF7CAD41-0F16-44A8-BDAA-3177CB664882}" srcOrd="0" destOrd="0" presId="urn:microsoft.com/office/officeart/2005/8/layout/bProcess2"/>
    <dgm:cxn modelId="{96F92760-B98C-43BD-96A1-751C1CB11077}" type="presOf" srcId="{86255F26-F439-4D32-A1BD-66934B3BA155}" destId="{2FA78C16-B4DB-4A8D-B908-608808857A02}" srcOrd="0" destOrd="0" presId="urn:microsoft.com/office/officeart/2005/8/layout/bProcess2"/>
    <dgm:cxn modelId="{311606B9-C757-4444-9301-7E103D0C251A}" srcId="{351AC624-49A6-4C09-9161-03AA81A78892}" destId="{BB72102D-5E08-4A22-AA84-C9757E62F108}" srcOrd="8" destOrd="0" parTransId="{7662CFE5-EC83-4DB5-93C7-EA230EDD779F}" sibTransId="{2EA7F3D4-2AD3-4A02-B395-C34A25718720}"/>
    <dgm:cxn modelId="{20088F52-44F7-4694-B7D9-1F128C345D51}" type="presOf" srcId="{351AC624-49A6-4C09-9161-03AA81A78892}" destId="{9D54FEBE-B8BB-49F7-8BAE-9AD7A347FB69}" srcOrd="0" destOrd="0" presId="urn:microsoft.com/office/officeart/2005/8/layout/bProcess2"/>
    <dgm:cxn modelId="{60125719-F6D7-4970-B47B-D3A48C8F1226}" type="presParOf" srcId="{9D54FEBE-B8BB-49F7-8BAE-9AD7A347FB69}" destId="{6628ABA7-29F8-481F-A697-6BD9AA90B905}" srcOrd="0" destOrd="0" presId="urn:microsoft.com/office/officeart/2005/8/layout/bProcess2"/>
    <dgm:cxn modelId="{A94EDF7C-7440-4EDB-A3D8-9D73E9F4EA9C}" type="presParOf" srcId="{9D54FEBE-B8BB-49F7-8BAE-9AD7A347FB69}" destId="{EB12A243-1D63-41FE-8A68-A1D4DF9C79CB}" srcOrd="1" destOrd="0" presId="urn:microsoft.com/office/officeart/2005/8/layout/bProcess2"/>
    <dgm:cxn modelId="{6B893F82-B5BA-43B2-85E4-7B1E23091EEB}" type="presParOf" srcId="{9D54FEBE-B8BB-49F7-8BAE-9AD7A347FB69}" destId="{3C5465F9-D198-4776-881C-D8F66154488E}" srcOrd="2" destOrd="0" presId="urn:microsoft.com/office/officeart/2005/8/layout/bProcess2"/>
    <dgm:cxn modelId="{72D1FF19-14B9-428F-9F01-60D7DE09D469}" type="presParOf" srcId="{3C5465F9-D198-4776-881C-D8F66154488E}" destId="{9B83D34D-EEA1-4A15-968F-5B204803E4A9}" srcOrd="0" destOrd="0" presId="urn:microsoft.com/office/officeart/2005/8/layout/bProcess2"/>
    <dgm:cxn modelId="{22FA4CCD-39C1-41C3-8804-6E7E9CB46796}" type="presParOf" srcId="{3C5465F9-D198-4776-881C-D8F66154488E}" destId="{2FA78C16-B4DB-4A8D-B908-608808857A02}" srcOrd="1" destOrd="0" presId="urn:microsoft.com/office/officeart/2005/8/layout/bProcess2"/>
    <dgm:cxn modelId="{0C9F99FA-7E38-4688-BAE5-3E3ED3CCDD0E}" type="presParOf" srcId="{9D54FEBE-B8BB-49F7-8BAE-9AD7A347FB69}" destId="{CB3A54E8-742C-4898-B7BD-BEC810806BC1}" srcOrd="3" destOrd="0" presId="urn:microsoft.com/office/officeart/2005/8/layout/bProcess2"/>
    <dgm:cxn modelId="{5BD23769-98AD-42E0-9D23-93E02346EE92}" type="presParOf" srcId="{9D54FEBE-B8BB-49F7-8BAE-9AD7A347FB69}" destId="{4A7E3375-4D84-4E02-8535-F59B82CB7A78}" srcOrd="4" destOrd="0" presId="urn:microsoft.com/office/officeart/2005/8/layout/bProcess2"/>
    <dgm:cxn modelId="{5F32A9EB-C76F-4F3F-B462-D1E809A70864}" type="presParOf" srcId="{4A7E3375-4D84-4E02-8535-F59B82CB7A78}" destId="{D7DDC1A8-CCF3-4E4A-A0FA-2F3222C1E992}" srcOrd="0" destOrd="0" presId="urn:microsoft.com/office/officeart/2005/8/layout/bProcess2"/>
    <dgm:cxn modelId="{1130B04D-2AB5-45DF-AFA8-A5A6AF4FAAF6}" type="presParOf" srcId="{4A7E3375-4D84-4E02-8535-F59B82CB7A78}" destId="{8E9EBAC0-A7E5-42AA-902E-7044D166A678}" srcOrd="1" destOrd="0" presId="urn:microsoft.com/office/officeart/2005/8/layout/bProcess2"/>
    <dgm:cxn modelId="{812AEE75-9F7D-43A2-8D21-47C191E6F4B0}" type="presParOf" srcId="{9D54FEBE-B8BB-49F7-8BAE-9AD7A347FB69}" destId="{073F33CA-1905-4047-9AD7-4D7880031C7C}" srcOrd="5" destOrd="0" presId="urn:microsoft.com/office/officeart/2005/8/layout/bProcess2"/>
    <dgm:cxn modelId="{ADCA0852-1329-4761-A9DF-9C786F7E7BD3}" type="presParOf" srcId="{9D54FEBE-B8BB-49F7-8BAE-9AD7A347FB69}" destId="{B4BD84E9-253F-4591-A2CB-BBB204DF1D87}" srcOrd="6" destOrd="0" presId="urn:microsoft.com/office/officeart/2005/8/layout/bProcess2"/>
    <dgm:cxn modelId="{9BEF9D09-ACC4-4AB5-8684-55F5AAE2A85F}" type="presParOf" srcId="{B4BD84E9-253F-4591-A2CB-BBB204DF1D87}" destId="{D6084336-39E3-464B-8BB2-6D97864881B7}" srcOrd="0" destOrd="0" presId="urn:microsoft.com/office/officeart/2005/8/layout/bProcess2"/>
    <dgm:cxn modelId="{14FB23FC-23F5-4129-A14E-E4F079922A3F}" type="presParOf" srcId="{B4BD84E9-253F-4591-A2CB-BBB204DF1D87}" destId="{B27A0489-459D-4A3A-885A-A50CD0750871}" srcOrd="1" destOrd="0" presId="urn:microsoft.com/office/officeart/2005/8/layout/bProcess2"/>
    <dgm:cxn modelId="{FA172AC7-60E7-4047-A5D7-BF8C65BFF449}" type="presParOf" srcId="{9D54FEBE-B8BB-49F7-8BAE-9AD7A347FB69}" destId="{F9C2038E-8F40-4889-86D7-74179E93472F}" srcOrd="7" destOrd="0" presId="urn:microsoft.com/office/officeart/2005/8/layout/bProcess2"/>
    <dgm:cxn modelId="{D86C6B5F-B6E0-4104-A2CD-29D118D64650}" type="presParOf" srcId="{9D54FEBE-B8BB-49F7-8BAE-9AD7A347FB69}" destId="{821DC6BC-673E-4AC2-B9BE-CB1662F8F108}" srcOrd="8" destOrd="0" presId="urn:microsoft.com/office/officeart/2005/8/layout/bProcess2"/>
    <dgm:cxn modelId="{87701ABA-C2E1-471D-A0AE-6BF4619A3A74}" type="presParOf" srcId="{821DC6BC-673E-4AC2-B9BE-CB1662F8F108}" destId="{60A10A04-319E-4478-A09B-537EB6214F5F}" srcOrd="0" destOrd="0" presId="urn:microsoft.com/office/officeart/2005/8/layout/bProcess2"/>
    <dgm:cxn modelId="{F6F0BA33-0EBA-42D0-A183-FA81B820C775}" type="presParOf" srcId="{821DC6BC-673E-4AC2-B9BE-CB1662F8F108}" destId="{5F249A62-2BEB-47CE-ACA8-8BEF19273000}" srcOrd="1" destOrd="0" presId="urn:microsoft.com/office/officeart/2005/8/layout/bProcess2"/>
    <dgm:cxn modelId="{E6376C22-5C88-43FE-9A5D-CBBD052C763C}" type="presParOf" srcId="{9D54FEBE-B8BB-49F7-8BAE-9AD7A347FB69}" destId="{8BDAE564-C964-41A4-B9D4-0A934319458A}" srcOrd="9" destOrd="0" presId="urn:microsoft.com/office/officeart/2005/8/layout/bProcess2"/>
    <dgm:cxn modelId="{75139774-63A6-4925-B6D2-A15711918B3D}" type="presParOf" srcId="{9D54FEBE-B8BB-49F7-8BAE-9AD7A347FB69}" destId="{6FAB5156-390C-4707-AD02-798E16F4CCBA}" srcOrd="10" destOrd="0" presId="urn:microsoft.com/office/officeart/2005/8/layout/bProcess2"/>
    <dgm:cxn modelId="{5FFC59F7-E7F7-449C-BF54-326488DC51A5}" type="presParOf" srcId="{6FAB5156-390C-4707-AD02-798E16F4CCBA}" destId="{528D36B0-FA40-4EAA-AC48-B0C142D391AA}" srcOrd="0" destOrd="0" presId="urn:microsoft.com/office/officeart/2005/8/layout/bProcess2"/>
    <dgm:cxn modelId="{135DDBF8-2B3F-4790-9CFB-6FE057F625C1}" type="presParOf" srcId="{6FAB5156-390C-4707-AD02-798E16F4CCBA}" destId="{6A7E90D8-53C6-46E0-BDBB-14D48AC62955}" srcOrd="1" destOrd="0" presId="urn:microsoft.com/office/officeart/2005/8/layout/bProcess2"/>
    <dgm:cxn modelId="{C12E18A5-8FF2-498B-8B0B-5CAF1C1DF1F3}" type="presParOf" srcId="{9D54FEBE-B8BB-49F7-8BAE-9AD7A347FB69}" destId="{D7033875-D706-4A70-8A37-8E954873371A}" srcOrd="11" destOrd="0" presId="urn:microsoft.com/office/officeart/2005/8/layout/bProcess2"/>
    <dgm:cxn modelId="{DB8089E2-381E-4DF6-833B-B1D88594728F}" type="presParOf" srcId="{9D54FEBE-B8BB-49F7-8BAE-9AD7A347FB69}" destId="{9968D4AD-2B57-4E81-B27A-88B41813D219}" srcOrd="12" destOrd="0" presId="urn:microsoft.com/office/officeart/2005/8/layout/bProcess2"/>
    <dgm:cxn modelId="{E6F2C7A2-3A96-43D1-AE41-723546A74B59}" type="presParOf" srcId="{9968D4AD-2B57-4E81-B27A-88B41813D219}" destId="{AED48DEC-8583-47F0-BC35-B45A53E79987}" srcOrd="0" destOrd="0" presId="urn:microsoft.com/office/officeart/2005/8/layout/bProcess2"/>
    <dgm:cxn modelId="{8C2CD98B-ED72-4168-96D3-3781756484C2}" type="presParOf" srcId="{9968D4AD-2B57-4E81-B27A-88B41813D219}" destId="{CF7CAD41-0F16-44A8-BDAA-3177CB664882}" srcOrd="1" destOrd="0" presId="urn:microsoft.com/office/officeart/2005/8/layout/bProcess2"/>
    <dgm:cxn modelId="{1870D8BE-FD87-46CB-A230-36C8B057C4C7}" type="presParOf" srcId="{9D54FEBE-B8BB-49F7-8BAE-9AD7A347FB69}" destId="{600FE991-E85E-4961-8251-349FCE407658}" srcOrd="13" destOrd="0" presId="urn:microsoft.com/office/officeart/2005/8/layout/bProcess2"/>
    <dgm:cxn modelId="{E8A75E47-BECC-453A-88D3-34BC8192D258}" type="presParOf" srcId="{9D54FEBE-B8BB-49F7-8BAE-9AD7A347FB69}" destId="{C594E010-A875-445B-96F9-888CD731CDF7}" srcOrd="14" destOrd="0" presId="urn:microsoft.com/office/officeart/2005/8/layout/bProcess2"/>
    <dgm:cxn modelId="{D28631C0-25C4-4D5B-8C5E-AABA59ED5B67}" type="presParOf" srcId="{C594E010-A875-445B-96F9-888CD731CDF7}" destId="{CF545C0C-8D71-423B-8EBC-D6B5EE1C9BC9}" srcOrd="0" destOrd="0" presId="urn:microsoft.com/office/officeart/2005/8/layout/bProcess2"/>
    <dgm:cxn modelId="{79D8A8D7-B9E5-4279-AFA0-38801CBE3A97}" type="presParOf" srcId="{C594E010-A875-445B-96F9-888CD731CDF7}" destId="{B2046019-DA6C-4E24-9A67-3DAE6433B448}" srcOrd="1" destOrd="0" presId="urn:microsoft.com/office/officeart/2005/8/layout/bProcess2"/>
    <dgm:cxn modelId="{BF9DE3FF-AE7F-47CD-9B57-1CA1D7B520E1}" type="presParOf" srcId="{9D54FEBE-B8BB-49F7-8BAE-9AD7A347FB69}" destId="{2CF435DA-5718-4526-B189-E733E3B1254C}" srcOrd="15" destOrd="0" presId="urn:microsoft.com/office/officeart/2005/8/layout/bProcess2"/>
    <dgm:cxn modelId="{5D50932D-2C68-4916-8F3C-7C88CE7C78A9}" type="presParOf" srcId="{9D54FEBE-B8BB-49F7-8BAE-9AD7A347FB69}" destId="{6FF063A9-0036-4393-91C5-ED28A96228D8}" srcOrd="16" destOrd="0" presId="urn:microsoft.com/office/officeart/2005/8/layout/bProcess2"/>
    <dgm:cxn modelId="{CB09E621-3BE4-4B42-A5EE-F0AF65DEA55D}" type="presParOf" srcId="{6FF063A9-0036-4393-91C5-ED28A96228D8}" destId="{FB566600-D59D-4586-B707-B66F712DC035}" srcOrd="0" destOrd="0" presId="urn:microsoft.com/office/officeart/2005/8/layout/bProcess2"/>
    <dgm:cxn modelId="{3669932E-046A-4173-923F-02479E5152D6}" type="presParOf" srcId="{6FF063A9-0036-4393-91C5-ED28A96228D8}" destId="{22B41999-2EE1-4780-A18D-33A3CBD03089}" srcOrd="1" destOrd="0" presId="urn:microsoft.com/office/officeart/2005/8/layout/bProcess2"/>
    <dgm:cxn modelId="{5706ED00-E718-46CD-B3BE-68EB70F50D53}" type="presParOf" srcId="{9D54FEBE-B8BB-49F7-8BAE-9AD7A347FB69}" destId="{12203003-D455-4FFB-AAD0-5665AD430833}" srcOrd="17" destOrd="0" presId="urn:microsoft.com/office/officeart/2005/8/layout/bProcess2"/>
    <dgm:cxn modelId="{4BC2E54C-BA64-497E-A908-17497BA2FB59}" type="presParOf" srcId="{9D54FEBE-B8BB-49F7-8BAE-9AD7A347FB69}" destId="{B8B52A91-2CB3-4CD1-90B4-947F4B73E46B}" srcOrd="18" destOrd="0" presId="urn:microsoft.com/office/officeart/2005/8/layout/bProcess2"/>
    <dgm:cxn modelId="{1C91ED8D-8808-4A55-B318-18D0E5551236}" type="presParOf" srcId="{B8B52A91-2CB3-4CD1-90B4-947F4B73E46B}" destId="{848A0F9B-7081-45AB-9A1B-1BE9F6659407}" srcOrd="0" destOrd="0" presId="urn:microsoft.com/office/officeart/2005/8/layout/bProcess2"/>
    <dgm:cxn modelId="{D91D9FCD-9B05-454B-94E7-9F18003308E3}" type="presParOf" srcId="{B8B52A91-2CB3-4CD1-90B4-947F4B73E46B}" destId="{AC9B29AB-3C12-4C49-BE21-69F3C32FE0DA}" srcOrd="1" destOrd="0" presId="urn:microsoft.com/office/officeart/2005/8/layout/bProcess2"/>
    <dgm:cxn modelId="{387054CA-155E-4A1D-8B72-2FE9C7BE7C22}" type="presParOf" srcId="{9D54FEBE-B8BB-49F7-8BAE-9AD7A347FB69}" destId="{CEDCE30A-6CA2-4EE2-8D68-981D9D23F989}" srcOrd="19" destOrd="0" presId="urn:microsoft.com/office/officeart/2005/8/layout/bProcess2"/>
    <dgm:cxn modelId="{126DDC47-7676-46F6-B43B-6D469B80884F}" type="presParOf" srcId="{9D54FEBE-B8BB-49F7-8BAE-9AD7A347FB69}" destId="{02373ED3-5A19-4773-AC47-BD65115613F7}" srcOrd="20" destOrd="0" presId="urn:microsoft.com/office/officeart/2005/8/layout/b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28ABA7-29F8-481F-A697-6BD9AA90B905}">
      <dsp:nvSpPr>
        <dsp:cNvPr id="0" name=""/>
        <dsp:cNvSpPr/>
      </dsp:nvSpPr>
      <dsp:spPr>
        <a:xfrm>
          <a:off x="755451" y="3056"/>
          <a:ext cx="1221581" cy="122158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  <a:sp3d extrusionH="28000" prstMaterial="matte"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900" kern="1200" dirty="0" smtClean="0"/>
            <a:t>0</a:t>
          </a:r>
          <a:endParaRPr lang="cs-CZ" sz="3900" kern="1200" dirty="0"/>
        </a:p>
      </dsp:txBody>
      <dsp:txXfrm>
        <a:off x="934347" y="181952"/>
        <a:ext cx="863789" cy="863789"/>
      </dsp:txXfrm>
    </dsp:sp>
    <dsp:sp modelId="{EB12A243-1D63-41FE-8A68-A1D4DF9C79CB}">
      <dsp:nvSpPr>
        <dsp:cNvPr id="0" name=""/>
        <dsp:cNvSpPr/>
      </dsp:nvSpPr>
      <dsp:spPr>
        <a:xfrm rot="10800000">
          <a:off x="1152465" y="1382374"/>
          <a:ext cx="427553" cy="334401"/>
        </a:xfrm>
        <a:prstGeom prst="triangl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z="-22735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A78C16-B4DB-4A8D-B908-608808857A02}">
      <dsp:nvSpPr>
        <dsp:cNvPr id="0" name=""/>
        <dsp:cNvSpPr/>
      </dsp:nvSpPr>
      <dsp:spPr>
        <a:xfrm>
          <a:off x="958844" y="1855584"/>
          <a:ext cx="814794" cy="81479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  <a:sp3d extrusionH="28000" prstMaterial="matte"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10</a:t>
          </a:r>
          <a:endParaRPr lang="cs-CZ" sz="3400" kern="1200" dirty="0"/>
        </a:p>
      </dsp:txBody>
      <dsp:txXfrm>
        <a:off x="1078168" y="1974908"/>
        <a:ext cx="576146" cy="576146"/>
      </dsp:txXfrm>
    </dsp:sp>
    <dsp:sp modelId="{CB3A54E8-742C-4898-B7BD-BEC810806BC1}">
      <dsp:nvSpPr>
        <dsp:cNvPr id="0" name=""/>
        <dsp:cNvSpPr/>
      </dsp:nvSpPr>
      <dsp:spPr>
        <a:xfrm rot="10800000">
          <a:off x="1152465" y="2929812"/>
          <a:ext cx="427553" cy="334401"/>
        </a:xfrm>
        <a:prstGeom prst="triangl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z="-22735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9EBAC0-A7E5-42AA-902E-7044D166A678}">
      <dsp:nvSpPr>
        <dsp:cNvPr id="0" name=""/>
        <dsp:cNvSpPr/>
      </dsp:nvSpPr>
      <dsp:spPr>
        <a:xfrm>
          <a:off x="958844" y="3504718"/>
          <a:ext cx="814794" cy="81479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  <a:sp3d extrusionH="28000" prstMaterial="matte"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20</a:t>
          </a:r>
          <a:endParaRPr lang="cs-CZ" sz="3400" kern="1200" dirty="0"/>
        </a:p>
      </dsp:txBody>
      <dsp:txXfrm>
        <a:off x="1078168" y="3624042"/>
        <a:ext cx="576146" cy="576146"/>
      </dsp:txXfrm>
    </dsp:sp>
    <dsp:sp modelId="{073F33CA-1905-4047-9AD7-4D7880031C7C}">
      <dsp:nvSpPr>
        <dsp:cNvPr id="0" name=""/>
        <dsp:cNvSpPr/>
      </dsp:nvSpPr>
      <dsp:spPr>
        <a:xfrm rot="5400000">
          <a:off x="2078115" y="3744915"/>
          <a:ext cx="427553" cy="334401"/>
        </a:xfrm>
        <a:prstGeom prst="triangl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z="-22735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7A0489-459D-4A3A-885A-A50CD0750871}">
      <dsp:nvSpPr>
        <dsp:cNvPr id="0" name=""/>
        <dsp:cNvSpPr/>
      </dsp:nvSpPr>
      <dsp:spPr>
        <a:xfrm>
          <a:off x="2791216" y="3504718"/>
          <a:ext cx="814794" cy="81479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  <a:sp3d extrusionH="28000" prstMaterial="matte"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30</a:t>
          </a:r>
          <a:endParaRPr lang="cs-CZ" sz="3400" kern="1200" dirty="0"/>
        </a:p>
      </dsp:txBody>
      <dsp:txXfrm>
        <a:off x="2910540" y="3624042"/>
        <a:ext cx="576146" cy="576146"/>
      </dsp:txXfrm>
    </dsp:sp>
    <dsp:sp modelId="{F9C2038E-8F40-4889-86D7-74179E93472F}">
      <dsp:nvSpPr>
        <dsp:cNvPr id="0" name=""/>
        <dsp:cNvSpPr/>
      </dsp:nvSpPr>
      <dsp:spPr>
        <a:xfrm>
          <a:off x="2984837" y="2910883"/>
          <a:ext cx="427553" cy="334401"/>
        </a:xfrm>
        <a:prstGeom prst="triangl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z="-22735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249A62-2BEB-47CE-ACA8-8BEF19273000}">
      <dsp:nvSpPr>
        <dsp:cNvPr id="0" name=""/>
        <dsp:cNvSpPr/>
      </dsp:nvSpPr>
      <dsp:spPr>
        <a:xfrm>
          <a:off x="2791216" y="1855584"/>
          <a:ext cx="814794" cy="814794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  <a:sp3d extrusionH="28000" prstMaterial="matte"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40</a:t>
          </a:r>
          <a:endParaRPr lang="cs-CZ" sz="3400" kern="1200" dirty="0"/>
        </a:p>
      </dsp:txBody>
      <dsp:txXfrm>
        <a:off x="2910540" y="1974908"/>
        <a:ext cx="576146" cy="576146"/>
      </dsp:txXfrm>
    </dsp:sp>
    <dsp:sp modelId="{8BDAE564-C964-41A4-B9D4-0A934319458A}">
      <dsp:nvSpPr>
        <dsp:cNvPr id="0" name=""/>
        <dsp:cNvSpPr/>
      </dsp:nvSpPr>
      <dsp:spPr>
        <a:xfrm>
          <a:off x="2984837" y="1261749"/>
          <a:ext cx="427553" cy="334401"/>
        </a:xfrm>
        <a:prstGeom prst="triangl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p3d z="-22735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7E90D8-53C6-46E0-BDBB-14D48AC62955}">
      <dsp:nvSpPr>
        <dsp:cNvPr id="0" name=""/>
        <dsp:cNvSpPr/>
      </dsp:nvSpPr>
      <dsp:spPr>
        <a:xfrm>
          <a:off x="2791216" y="206449"/>
          <a:ext cx="814794" cy="81479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  <a:sp3d extrusionH="28000" prstMaterial="matte"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50</a:t>
          </a:r>
          <a:endParaRPr lang="cs-CZ" sz="3400" kern="1200" dirty="0"/>
        </a:p>
      </dsp:txBody>
      <dsp:txXfrm>
        <a:off x="2910540" y="325773"/>
        <a:ext cx="576146" cy="576146"/>
      </dsp:txXfrm>
    </dsp:sp>
    <dsp:sp modelId="{D7033875-D706-4A70-8A37-8E954873371A}">
      <dsp:nvSpPr>
        <dsp:cNvPr id="0" name=""/>
        <dsp:cNvSpPr/>
      </dsp:nvSpPr>
      <dsp:spPr>
        <a:xfrm rot="5400000">
          <a:off x="3910487" y="446645"/>
          <a:ext cx="427553" cy="334401"/>
        </a:xfrm>
        <a:prstGeom prst="triangl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z="-22735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7CAD41-0F16-44A8-BDAA-3177CB664882}">
      <dsp:nvSpPr>
        <dsp:cNvPr id="0" name=""/>
        <dsp:cNvSpPr/>
      </dsp:nvSpPr>
      <dsp:spPr>
        <a:xfrm>
          <a:off x="4623588" y="206449"/>
          <a:ext cx="814794" cy="81479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  <a:sp3d extrusionH="28000" prstMaterial="matte"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60</a:t>
          </a:r>
          <a:endParaRPr lang="cs-CZ" sz="3400" kern="1200" dirty="0"/>
        </a:p>
      </dsp:txBody>
      <dsp:txXfrm>
        <a:off x="4742912" y="325773"/>
        <a:ext cx="576146" cy="576146"/>
      </dsp:txXfrm>
    </dsp:sp>
    <dsp:sp modelId="{600FE991-E85E-4961-8251-349FCE407658}">
      <dsp:nvSpPr>
        <dsp:cNvPr id="0" name=""/>
        <dsp:cNvSpPr/>
      </dsp:nvSpPr>
      <dsp:spPr>
        <a:xfrm rot="10800000">
          <a:off x="4817209" y="1280677"/>
          <a:ext cx="427553" cy="334401"/>
        </a:xfrm>
        <a:prstGeom prst="triangl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z="-22735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046019-DA6C-4E24-9A67-3DAE6433B448}">
      <dsp:nvSpPr>
        <dsp:cNvPr id="0" name=""/>
        <dsp:cNvSpPr/>
      </dsp:nvSpPr>
      <dsp:spPr>
        <a:xfrm>
          <a:off x="4623588" y="1855584"/>
          <a:ext cx="814794" cy="81479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  <a:sp3d extrusionH="28000" prstMaterial="matte"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70</a:t>
          </a:r>
          <a:endParaRPr lang="cs-CZ" sz="3400" kern="1200" dirty="0"/>
        </a:p>
      </dsp:txBody>
      <dsp:txXfrm>
        <a:off x="4742912" y="1974908"/>
        <a:ext cx="576146" cy="576146"/>
      </dsp:txXfrm>
    </dsp:sp>
    <dsp:sp modelId="{2CF435DA-5718-4526-B189-E733E3B1254C}">
      <dsp:nvSpPr>
        <dsp:cNvPr id="0" name=""/>
        <dsp:cNvSpPr/>
      </dsp:nvSpPr>
      <dsp:spPr>
        <a:xfrm rot="10800000">
          <a:off x="4817209" y="2929812"/>
          <a:ext cx="427553" cy="334401"/>
        </a:xfrm>
        <a:prstGeom prst="triangl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z="-22735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B41999-2EE1-4780-A18D-33A3CBD03089}">
      <dsp:nvSpPr>
        <dsp:cNvPr id="0" name=""/>
        <dsp:cNvSpPr/>
      </dsp:nvSpPr>
      <dsp:spPr>
        <a:xfrm>
          <a:off x="4623588" y="3504718"/>
          <a:ext cx="814794" cy="81479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  <a:sp3d extrusionH="28000" prstMaterial="matte"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80</a:t>
          </a:r>
          <a:endParaRPr lang="cs-CZ" sz="3400" kern="1200" dirty="0"/>
        </a:p>
      </dsp:txBody>
      <dsp:txXfrm>
        <a:off x="4742912" y="3624042"/>
        <a:ext cx="576146" cy="576146"/>
      </dsp:txXfrm>
    </dsp:sp>
    <dsp:sp modelId="{12203003-D455-4FFB-AAD0-5665AD430833}">
      <dsp:nvSpPr>
        <dsp:cNvPr id="0" name=""/>
        <dsp:cNvSpPr/>
      </dsp:nvSpPr>
      <dsp:spPr>
        <a:xfrm rot="5400000">
          <a:off x="5742859" y="3744915"/>
          <a:ext cx="427553" cy="334401"/>
        </a:xfrm>
        <a:prstGeom prst="triangl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z="-22735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9B29AB-3C12-4C49-BE21-69F3C32FE0DA}">
      <dsp:nvSpPr>
        <dsp:cNvPr id="0" name=""/>
        <dsp:cNvSpPr/>
      </dsp:nvSpPr>
      <dsp:spPr>
        <a:xfrm>
          <a:off x="6455960" y="3504718"/>
          <a:ext cx="814794" cy="814794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  <a:sp3d extrusionH="28000" prstMaterial="matte"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90</a:t>
          </a:r>
          <a:endParaRPr lang="cs-CZ" sz="3400" kern="1200" dirty="0"/>
        </a:p>
      </dsp:txBody>
      <dsp:txXfrm>
        <a:off x="6575284" y="3624042"/>
        <a:ext cx="576146" cy="576146"/>
      </dsp:txXfrm>
    </dsp:sp>
    <dsp:sp modelId="{CEDCE30A-6CA2-4EE2-8D68-981D9D23F989}">
      <dsp:nvSpPr>
        <dsp:cNvPr id="0" name=""/>
        <dsp:cNvSpPr/>
      </dsp:nvSpPr>
      <dsp:spPr>
        <a:xfrm>
          <a:off x="6649581" y="3012580"/>
          <a:ext cx="427553" cy="334401"/>
        </a:xfrm>
        <a:prstGeom prst="triangl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p3d z="-22735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373ED3-5A19-4773-AC47-BD65115613F7}">
      <dsp:nvSpPr>
        <dsp:cNvPr id="0" name=""/>
        <dsp:cNvSpPr/>
      </dsp:nvSpPr>
      <dsp:spPr>
        <a:xfrm>
          <a:off x="6252567" y="1652190"/>
          <a:ext cx="1221581" cy="122158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  <a:sp3d extrusionH="28000" prstMaterial="matte"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900" kern="1200" dirty="0" smtClean="0"/>
            <a:t>100</a:t>
          </a:r>
          <a:endParaRPr lang="cs-CZ" sz="3900" kern="1200" dirty="0"/>
        </a:p>
      </dsp:txBody>
      <dsp:txXfrm>
        <a:off x="6431463" y="1831086"/>
        <a:ext cx="863789" cy="8637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2">
  <dgm:title val=""/>
  <dgm:desc val=""/>
  <dgm:catLst>
    <dgm:cat type="process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/>
    </dgm:varLst>
    <dgm:choose name="Name0">
      <dgm:if name="Name1" func="var" arg="dir" op="equ" val="norm">
        <dgm:alg type="snake">
          <dgm:param type="grDir" val="tL"/>
          <dgm:param type="flowDir" val="col"/>
          <dgm:param type="contDir" val="revDir"/>
        </dgm:alg>
      </dgm:if>
      <dgm:else name="Name2">
        <dgm:alg type="snake">
          <dgm:param type="grDir" val="tR"/>
          <dgm:param type="flowDir" val="col"/>
          <dgm:param type="contDir" val="revDi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firstNode" refType="w"/>
      <dgm:constr type="w" for="ch" forName="lastNode" refType="w" refFor="ch" refForName="firstNode" op="equ"/>
      <dgm:constr type="w" for="ch" forName="middleNode" refType="w" refFor="ch" refForName="firstNode" op="equ"/>
      <dgm:constr type="h" for="ch" ptType="sibTrans" refType="w" refFor="ch" refForName="middleNode" op="equ" fact="0.35"/>
      <dgm:constr type="sp" refType="w" refFor="ch" refForName="middleNode" fact="0.5"/>
      <dgm:constr type="connDist" for="des" ptType="sibTrans" op="equ"/>
      <dgm:constr type="primFontSz" for="ch" forName="firstNode" val="65"/>
      <dgm:constr type="primFontSz" for="ch" forName="lastNode" refType="primFontSz" refFor="ch" refForName="firstNode" op="equ"/>
      <dgm:constr type="primFontSz" for="des" forName="shape" val="65"/>
      <dgm:constr type="primFontSz" for="des" forName="shape" refType="primFontSz" refFor="ch" refForName="firstNode" op="lte"/>
      <dgm:constr type="primFontSz" for="des" forName="shape" refType="primFontSz" refFor="ch" refForName="lastNode" op="lte"/>
    </dgm:constrLst>
    <dgm:ruleLst/>
    <dgm:forEach name="Name3" axis="ch" ptType="node">
      <dgm:choose name="Name4">
        <dgm:if name="Name5" axis="self" ptType="node" func="pos" op="equ" val="1">
          <dgm:layoutNode name="fir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if name="Name6" axis="self" ptType="node" func="revPos" op="equ" val="1">
          <dgm:layoutNode name="la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else name="Name7">
          <dgm:layoutNode name="middleNod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  <dgm:constr type="w" for="ch" forName="padding" refType="w"/>
              <dgm:constr type="h" for="ch" forName="padding" refType="h"/>
              <dgm:constr type="w" for="ch" forName="shape" refType="w" fact="0.667"/>
              <dgm:constr type="h" for="ch" forName="shape" refType="h" fact="0.667"/>
              <dgm:constr type="ctrX" for="ch" forName="shape" refType="w" fact="0.5"/>
              <dgm:constr type="ctrY" for="ch" forName="shape" refType="h" fact="0.5"/>
            </dgm:constrLst>
            <dgm:ruleLst/>
            <dgm:layoutNode name="padding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shape">
              <dgm:varLst>
                <dgm:bulletEnabled val="1"/>
              </dgm:varLst>
              <dgm:alg type="tx">
                <dgm:param type="txAnchorVertCh" val="mid"/>
              </dgm:alg>
              <dgm:shape xmlns:r="http://schemas.openxmlformats.org/officeDocument/2006/relationships" type="ellipse" r:blip="">
                <dgm:adjLst/>
              </dgm:shape>
              <dgm:presOf axis="desOrSelf" ptType="node"/>
              <dgm:constrLst>
                <dgm:constr type="h" refType="w"/>
                <dgm:constr type="tMarg" refType="primFontSz" fact="0.1"/>
                <dgm:constr type="bMarg" refType="primFontSz" fact="0.1"/>
                <dgm:constr type="lMarg" refType="primFontSz" fact="0.1"/>
                <dgm:constr type="r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  <dgm:forEach name="Name8" axis="followSib" ptType="sibTrans" cnt="1">
        <dgm:layoutNode name="sibTrans">
          <dgm:choose name="Name9">
            <dgm:if name="Name10" func="var" arg="dir" op="equ" val="norm">
              <dgm:choose name="Name11">
                <dgm:if name="Name12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3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4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if>
            <dgm:else name="Name15">
              <dgm:choose name="Name16">
                <dgm:if name="Name17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8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9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else>
          </dgm:choose>
          <dgm:shape xmlns:r="http://schemas.openxmlformats.org/officeDocument/2006/relationships" rot="90" type="triangle" r:blip="">
            <dgm:adjLst/>
          </dgm:shape>
          <dgm:presOf axis="self"/>
          <dgm:constrLst>
            <dgm:constr type="w" refType="h"/>
            <dgm:constr type="connDist"/>
            <dgm:constr type="begPad" refType="connDist" fact="0.25"/>
            <dgm:constr type="endPad" refType="connDist" fact="0.22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12A3E-0948-4A4F-A739-5EC5C46E265D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80B36-4354-4EAC-BEC8-0EDD816008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3010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12A3E-0948-4A4F-A739-5EC5C46E265D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80B36-4354-4EAC-BEC8-0EDD816008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87930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12A3E-0948-4A4F-A739-5EC5C46E265D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80B36-4354-4EAC-BEC8-0EDD816008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45354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12A3E-0948-4A4F-A739-5EC5C46E265D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80B36-4354-4EAC-BEC8-0EDD816008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9986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12A3E-0948-4A4F-A739-5EC5C46E265D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80B36-4354-4EAC-BEC8-0EDD816008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0663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12A3E-0948-4A4F-A739-5EC5C46E265D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80B36-4354-4EAC-BEC8-0EDD816008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5374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12A3E-0948-4A4F-A739-5EC5C46E265D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80B36-4354-4EAC-BEC8-0EDD816008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3569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12A3E-0948-4A4F-A739-5EC5C46E265D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80B36-4354-4EAC-BEC8-0EDD816008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9016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12A3E-0948-4A4F-A739-5EC5C46E265D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80B36-4354-4EAC-BEC8-0EDD816008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4037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12A3E-0948-4A4F-A739-5EC5C46E265D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80B36-4354-4EAC-BEC8-0EDD816008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6775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12A3E-0948-4A4F-A739-5EC5C46E265D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80B36-4354-4EAC-BEC8-0EDD816008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6099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012A3E-0948-4A4F-A739-5EC5C46E265D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A80B36-4354-4EAC-BEC8-0EDD816008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7284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7720211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Lenka Rousová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r>
                        <a:rPr lang="cs-CZ" smtClean="0"/>
                        <a:t>:      VY_32_INOVACE_3A_12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 Matematika pro druhý ročník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6989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1043608" y="836712"/>
            <a:ext cx="7117180" cy="1470025"/>
          </a:xfrm>
        </p:spPr>
        <p:txBody>
          <a:bodyPr/>
          <a:lstStyle/>
          <a:p>
            <a:pPr algn="ctr"/>
            <a:r>
              <a:rPr lang="cs-CZ" dirty="0" smtClean="0"/>
              <a:t>Počítání do 100 po  desítkách</a:t>
            </a:r>
            <a:endParaRPr lang="cs-CZ" dirty="0"/>
          </a:p>
        </p:txBody>
      </p:sp>
      <p:sp>
        <p:nvSpPr>
          <p:cNvPr id="6" name="Podnadpis 5"/>
          <p:cNvSpPr>
            <a:spLocks noGrp="1"/>
          </p:cNvSpPr>
          <p:nvPr>
            <p:ph type="subTitle" idx="1"/>
          </p:nvPr>
        </p:nvSpPr>
        <p:spPr>
          <a:xfrm>
            <a:off x="1043608" y="2348880"/>
            <a:ext cx="7117180" cy="1008112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cs-CZ" dirty="0" smtClean="0"/>
              <a:t>Výklad</a:t>
            </a:r>
          </a:p>
          <a:p>
            <a:pPr algn="ctr"/>
            <a:endParaRPr lang="cs-CZ" sz="1400" dirty="0"/>
          </a:p>
          <a:p>
            <a:r>
              <a:rPr lang="cs-CZ" sz="1500" dirty="0"/>
              <a:t>Autorem materiálu a všech jeho částí, není-li uvedeno jinak, je Mgr. Lenka Rousová</a:t>
            </a:r>
          </a:p>
          <a:p>
            <a:pPr algn="ctr"/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481715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Výklad, </a:t>
            </a:r>
            <a:r>
              <a:rPr lang="cs-CZ" dirty="0"/>
              <a:t>který vysvětlí </a:t>
            </a:r>
            <a:r>
              <a:rPr lang="cs-CZ" dirty="0" smtClean="0"/>
              <a:t>dětem počítání </a:t>
            </a:r>
          </a:p>
          <a:p>
            <a:pPr marL="0" indent="0">
              <a:buNone/>
            </a:pPr>
            <a:r>
              <a:rPr lang="cs-CZ" dirty="0" smtClean="0"/>
              <a:t>od 0 do </a:t>
            </a:r>
            <a:r>
              <a:rPr lang="cs-CZ" dirty="0"/>
              <a:t>100 po desítkách</a:t>
            </a:r>
            <a:r>
              <a:rPr lang="cs-CZ" dirty="0" smtClean="0"/>
              <a:t>. Jednotky, desítky, stovky.</a:t>
            </a:r>
          </a:p>
          <a:p>
            <a:pPr marL="0" indent="0">
              <a:buNone/>
            </a:pPr>
            <a:r>
              <a:rPr lang="cs-CZ" dirty="0" smtClean="0"/>
              <a:t>Vhodné pro 2. ročník ZŠ.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80310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Počítání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43178554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8048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628ABA7-29F8-481F-A697-6BD9AA90B9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graphicEl>
                                              <a:dgm id="{6628ABA7-29F8-481F-A697-6BD9AA90B9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graphicEl>
                                              <a:dgm id="{6628ABA7-29F8-481F-A697-6BD9AA90B9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graphicEl>
                                              <a:dgm id="{6628ABA7-29F8-481F-A697-6BD9AA90B9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graphicEl>
                                              <a:dgm id="{6628ABA7-29F8-481F-A697-6BD9AA90B90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B12A243-1D63-41FE-8A68-A1D4DF9C79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graphicEl>
                                              <a:dgm id="{EB12A243-1D63-41FE-8A68-A1D4DF9C79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graphicEl>
                                              <a:dgm id="{EB12A243-1D63-41FE-8A68-A1D4DF9C79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graphicEl>
                                              <a:dgm id="{EB12A243-1D63-41FE-8A68-A1D4DF9C79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>
                                            <p:graphicEl>
                                              <a:dgm id="{EB12A243-1D63-41FE-8A68-A1D4DF9C79C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FA78C16-B4DB-4A8D-B908-608808857A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graphicEl>
                                              <a:dgm id="{2FA78C16-B4DB-4A8D-B908-608808857A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graphicEl>
                                              <a:dgm id="{2FA78C16-B4DB-4A8D-B908-608808857A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graphicEl>
                                              <a:dgm id="{2FA78C16-B4DB-4A8D-B908-608808857A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graphicEl>
                                              <a:dgm id="{2FA78C16-B4DB-4A8D-B908-608808857A0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B3A54E8-742C-4898-B7BD-BEC810806B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graphicEl>
                                              <a:dgm id="{CB3A54E8-742C-4898-B7BD-BEC810806B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graphicEl>
                                              <a:dgm id="{CB3A54E8-742C-4898-B7BD-BEC810806B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graphicEl>
                                              <a:dgm id="{CB3A54E8-742C-4898-B7BD-BEC810806B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>
                                            <p:graphicEl>
                                              <a:dgm id="{CB3A54E8-742C-4898-B7BD-BEC810806BC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E9EBAC0-A7E5-42AA-902E-7044D166A6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graphicEl>
                                              <a:dgm id="{8E9EBAC0-A7E5-42AA-902E-7044D166A6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graphicEl>
                                              <a:dgm id="{8E9EBAC0-A7E5-42AA-902E-7044D166A6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graphicEl>
                                              <a:dgm id="{8E9EBAC0-A7E5-42AA-902E-7044D166A6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">
                                            <p:graphicEl>
                                              <a:dgm id="{8E9EBAC0-A7E5-42AA-902E-7044D166A67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73F33CA-1905-4047-9AD7-4D7880031C7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graphicEl>
                                              <a:dgm id="{073F33CA-1905-4047-9AD7-4D7880031C7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graphicEl>
                                              <a:dgm id="{073F33CA-1905-4047-9AD7-4D7880031C7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graphicEl>
                                              <a:dgm id="{073F33CA-1905-4047-9AD7-4D7880031C7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">
                                            <p:graphicEl>
                                              <a:dgm id="{073F33CA-1905-4047-9AD7-4D7880031C7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27A0489-459D-4A3A-885A-A50CD07508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graphicEl>
                                              <a:dgm id="{B27A0489-459D-4A3A-885A-A50CD07508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graphicEl>
                                              <a:dgm id="{B27A0489-459D-4A3A-885A-A50CD07508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graphicEl>
                                              <a:dgm id="{B27A0489-459D-4A3A-885A-A50CD07508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">
                                            <p:graphicEl>
                                              <a:dgm id="{B27A0489-459D-4A3A-885A-A50CD075087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9C2038E-8F40-4889-86D7-74179E9347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graphicEl>
                                              <a:dgm id="{F9C2038E-8F40-4889-86D7-74179E9347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>
                                            <p:graphicEl>
                                              <a:dgm id="{F9C2038E-8F40-4889-86D7-74179E9347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">
                                            <p:graphicEl>
                                              <a:dgm id="{F9C2038E-8F40-4889-86D7-74179E9347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4">
                                            <p:graphicEl>
                                              <a:dgm id="{F9C2038E-8F40-4889-86D7-74179E93472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F249A62-2BEB-47CE-ACA8-8BEF192730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graphicEl>
                                              <a:dgm id="{5F249A62-2BEB-47CE-ACA8-8BEF192730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graphicEl>
                                              <a:dgm id="{5F249A62-2BEB-47CE-ACA8-8BEF192730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graphicEl>
                                              <a:dgm id="{5F249A62-2BEB-47CE-ACA8-8BEF192730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4">
                                            <p:graphicEl>
                                              <a:dgm id="{5F249A62-2BEB-47CE-ACA8-8BEF1927300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BDAE564-C964-41A4-B9D4-0A93431945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>
                                            <p:graphicEl>
                                              <a:dgm id="{8BDAE564-C964-41A4-B9D4-0A93431945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">
                                            <p:graphicEl>
                                              <a:dgm id="{8BDAE564-C964-41A4-B9D4-0A93431945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">
                                            <p:graphicEl>
                                              <a:dgm id="{8BDAE564-C964-41A4-B9D4-0A93431945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4">
                                            <p:graphicEl>
                                              <a:dgm id="{8BDAE564-C964-41A4-B9D4-0A934319458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A7E90D8-53C6-46E0-BDBB-14D48AC629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">
                                            <p:graphicEl>
                                              <a:dgm id="{6A7E90D8-53C6-46E0-BDBB-14D48AC629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">
                                            <p:graphicEl>
                                              <a:dgm id="{6A7E90D8-53C6-46E0-BDBB-14D48AC629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">
                                            <p:graphicEl>
                                              <a:dgm id="{6A7E90D8-53C6-46E0-BDBB-14D48AC629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4">
                                            <p:graphicEl>
                                              <a:dgm id="{6A7E90D8-53C6-46E0-BDBB-14D48AC6295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7033875-D706-4A70-8A37-8E95487337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">
                                            <p:graphicEl>
                                              <a:dgm id="{D7033875-D706-4A70-8A37-8E95487337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">
                                            <p:graphicEl>
                                              <a:dgm id="{D7033875-D706-4A70-8A37-8E95487337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">
                                            <p:graphicEl>
                                              <a:dgm id="{D7033875-D706-4A70-8A37-8E95487337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4">
                                            <p:graphicEl>
                                              <a:dgm id="{D7033875-D706-4A70-8A37-8E954873371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F7CAD41-0F16-44A8-BDAA-3177CB6648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">
                                            <p:graphicEl>
                                              <a:dgm id="{CF7CAD41-0F16-44A8-BDAA-3177CB6648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">
                                            <p:graphicEl>
                                              <a:dgm id="{CF7CAD41-0F16-44A8-BDAA-3177CB6648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">
                                            <p:graphicEl>
                                              <a:dgm id="{CF7CAD41-0F16-44A8-BDAA-3177CB6648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4">
                                            <p:graphicEl>
                                              <a:dgm id="{CF7CAD41-0F16-44A8-BDAA-3177CB66488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00FE991-E85E-4961-8251-349FCE4076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">
                                            <p:graphicEl>
                                              <a:dgm id="{600FE991-E85E-4961-8251-349FCE4076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">
                                            <p:graphicEl>
                                              <a:dgm id="{600FE991-E85E-4961-8251-349FCE4076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">
                                            <p:graphicEl>
                                              <a:dgm id="{600FE991-E85E-4961-8251-349FCE4076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4">
                                            <p:graphicEl>
                                              <a:dgm id="{600FE991-E85E-4961-8251-349FCE40765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2046019-DA6C-4E24-9A67-3DAE6433B4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">
                                            <p:graphicEl>
                                              <a:dgm id="{B2046019-DA6C-4E24-9A67-3DAE6433B4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">
                                            <p:graphicEl>
                                              <a:dgm id="{B2046019-DA6C-4E24-9A67-3DAE6433B4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">
                                            <p:graphicEl>
                                              <a:dgm id="{B2046019-DA6C-4E24-9A67-3DAE6433B4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4">
                                            <p:graphicEl>
                                              <a:dgm id="{B2046019-DA6C-4E24-9A67-3DAE6433B44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CF435DA-5718-4526-B189-E733E3B125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">
                                            <p:graphicEl>
                                              <a:dgm id="{2CF435DA-5718-4526-B189-E733E3B125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">
                                            <p:graphicEl>
                                              <a:dgm id="{2CF435DA-5718-4526-B189-E733E3B125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4">
                                            <p:graphicEl>
                                              <a:dgm id="{2CF435DA-5718-4526-B189-E733E3B125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4">
                                            <p:graphicEl>
                                              <a:dgm id="{2CF435DA-5718-4526-B189-E733E3B1254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2B41999-2EE1-4780-A18D-33A3CBD030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">
                                            <p:graphicEl>
                                              <a:dgm id="{22B41999-2EE1-4780-A18D-33A3CBD030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">
                                            <p:graphicEl>
                                              <a:dgm id="{22B41999-2EE1-4780-A18D-33A3CBD030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4">
                                            <p:graphicEl>
                                              <a:dgm id="{22B41999-2EE1-4780-A18D-33A3CBD030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4">
                                            <p:graphicEl>
                                              <a:dgm id="{22B41999-2EE1-4780-A18D-33A3CBD0308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2203003-D455-4FFB-AAD0-5665AD4308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">
                                            <p:graphicEl>
                                              <a:dgm id="{12203003-D455-4FFB-AAD0-5665AD4308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4">
                                            <p:graphicEl>
                                              <a:dgm id="{12203003-D455-4FFB-AAD0-5665AD4308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4">
                                            <p:graphicEl>
                                              <a:dgm id="{12203003-D455-4FFB-AAD0-5665AD4308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4">
                                            <p:graphicEl>
                                              <a:dgm id="{12203003-D455-4FFB-AAD0-5665AD43083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9B29AB-3C12-4C49-BE21-69F3C32FE0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4">
                                            <p:graphicEl>
                                              <a:dgm id="{AC9B29AB-3C12-4C49-BE21-69F3C32FE0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4">
                                            <p:graphicEl>
                                              <a:dgm id="{AC9B29AB-3C12-4C49-BE21-69F3C32FE0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4">
                                            <p:graphicEl>
                                              <a:dgm id="{AC9B29AB-3C12-4C49-BE21-69F3C32FE0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4">
                                            <p:graphicEl>
                                              <a:dgm id="{AC9B29AB-3C12-4C49-BE21-69F3C32FE0D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EDCE30A-6CA2-4EE2-8D68-981D9D23F9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4">
                                            <p:graphicEl>
                                              <a:dgm id="{CEDCE30A-6CA2-4EE2-8D68-981D9D23F9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4">
                                            <p:graphicEl>
                                              <a:dgm id="{CEDCE30A-6CA2-4EE2-8D68-981D9D23F9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4">
                                            <p:graphicEl>
                                              <a:dgm id="{CEDCE30A-6CA2-4EE2-8D68-981D9D23F9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4">
                                            <p:graphicEl>
                                              <a:dgm id="{CEDCE30A-6CA2-4EE2-8D68-981D9D23F98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2373ED3-5A19-4773-AC47-BD65115613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4">
                                            <p:graphicEl>
                                              <a:dgm id="{02373ED3-5A19-4773-AC47-BD65115613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4">
                                            <p:graphicEl>
                                              <a:dgm id="{02373ED3-5A19-4773-AC47-BD65115613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4">
                                            <p:graphicEl>
                                              <a:dgm id="{02373ED3-5A19-4773-AC47-BD65115613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4">
                                            <p:graphicEl>
                                              <a:dgm id="{02373ED3-5A19-4773-AC47-BD65115613F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10 J = 1 D               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56042745"/>
              </p:ext>
            </p:extLst>
          </p:nvPr>
        </p:nvGraphicFramePr>
        <p:xfrm>
          <a:off x="899592" y="1628800"/>
          <a:ext cx="712470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2470"/>
                <a:gridCol w="712470"/>
                <a:gridCol w="712470"/>
                <a:gridCol w="712470"/>
                <a:gridCol w="712470"/>
                <a:gridCol w="712470"/>
                <a:gridCol w="712470"/>
                <a:gridCol w="712470"/>
                <a:gridCol w="712470"/>
                <a:gridCol w="71247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186938"/>
              </p:ext>
            </p:extLst>
          </p:nvPr>
        </p:nvGraphicFramePr>
        <p:xfrm>
          <a:off x="3995936" y="2701479"/>
          <a:ext cx="576064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06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Šipka dolů 5"/>
          <p:cNvSpPr/>
          <p:nvPr/>
        </p:nvSpPr>
        <p:spPr>
          <a:xfrm>
            <a:off x="3995936" y="2132856"/>
            <a:ext cx="576064" cy="504056"/>
          </a:xfrm>
          <a:prstGeom prst="down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graphicFrame>
        <p:nvGraphicFramePr>
          <p:cNvPr id="8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71007004"/>
              </p:ext>
            </p:extLst>
          </p:nvPr>
        </p:nvGraphicFramePr>
        <p:xfrm>
          <a:off x="1009650" y="3933056"/>
          <a:ext cx="712470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2470"/>
                <a:gridCol w="712470"/>
                <a:gridCol w="712470"/>
                <a:gridCol w="712470"/>
                <a:gridCol w="712470"/>
                <a:gridCol w="712470"/>
                <a:gridCol w="712470"/>
                <a:gridCol w="712470"/>
                <a:gridCol w="712470"/>
                <a:gridCol w="71247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0028818"/>
              </p:ext>
            </p:extLst>
          </p:nvPr>
        </p:nvGraphicFramePr>
        <p:xfrm>
          <a:off x="3995936" y="5157192"/>
          <a:ext cx="576064" cy="3708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7606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>
                    <a:solidFill>
                      <a:srgbClr val="00FF00"/>
                    </a:solidFill>
                  </a:tcPr>
                </a:tc>
              </a:tr>
            </a:tbl>
          </a:graphicData>
        </a:graphic>
      </p:graphicFrame>
      <p:sp>
        <p:nvSpPr>
          <p:cNvPr id="10" name="Šipka dolů 9"/>
          <p:cNvSpPr/>
          <p:nvPr/>
        </p:nvSpPr>
        <p:spPr>
          <a:xfrm>
            <a:off x="3995936" y="4437112"/>
            <a:ext cx="576064" cy="576064"/>
          </a:xfrm>
          <a:prstGeom prst="down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411760" y="3212976"/>
            <a:ext cx="38884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457200">
              <a:spcBef>
                <a:spcPct val="0"/>
              </a:spcBef>
            </a:pPr>
            <a:r>
              <a:rPr lang="cs-CZ" sz="3200" dirty="0">
                <a:solidFill>
                  <a:prstClr val="black">
                    <a:lumMod val="75000"/>
                    <a:lumOff val="25000"/>
                  </a:prstClr>
                </a:solidFill>
                <a:ea typeface="+mj-ea"/>
              </a:rPr>
              <a:t>10 D = 1 S</a:t>
            </a:r>
          </a:p>
        </p:txBody>
      </p:sp>
    </p:spTree>
    <p:extLst>
      <p:ext uri="{BB962C8B-B14F-4D97-AF65-F5344CB8AC3E}">
        <p14:creationId xmlns:p14="http://schemas.microsoft.com/office/powerpoint/2010/main" val="3198690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Závěrečný úkol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sz="2800" dirty="0" smtClean="0"/>
              <a:t>Pokus se počítat od 0 ke 100 po desítkách.</a:t>
            </a:r>
          </a:p>
          <a:p>
            <a:pPr>
              <a:buFont typeface="Wingdings" pitchFamily="2" charset="2"/>
              <a:buChar char="v"/>
            </a:pPr>
            <a:r>
              <a:rPr lang="cs-CZ" sz="2800" dirty="0" smtClean="0"/>
              <a:t>Vyzkoušej to také naopak, od 100 k 0 </a:t>
            </a:r>
            <a:r>
              <a:rPr lang="cs-CZ" sz="2800" smtClean="0"/>
              <a:t>po desítkách.</a:t>
            </a:r>
            <a:endParaRPr lang="cs-CZ" sz="2800" dirty="0" smtClean="0"/>
          </a:p>
          <a:p>
            <a:pPr>
              <a:buFont typeface="Wingdings" pitchFamily="2" charset="2"/>
              <a:buChar char="v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38812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95536" y="27809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9600" dirty="0" smtClean="0">
                <a:solidFill>
                  <a:srgbClr val="FF00FF"/>
                </a:solidFill>
                <a:latin typeface="Curlz MT" pitchFamily="82" charset="0"/>
              </a:rPr>
              <a:t>KONEC</a:t>
            </a:r>
            <a:endParaRPr lang="cs-CZ" sz="9600" dirty="0">
              <a:solidFill>
                <a:srgbClr val="FF00FF"/>
              </a:solidFill>
              <a:latin typeface="Curlz MT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5728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879</TotalTime>
  <Words>162</Words>
  <Application>Microsoft Office PowerPoint</Application>
  <PresentationFormat>Předvádění na obrazovce (4:3)</PresentationFormat>
  <Paragraphs>54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Počítání do 100 po  desítkách</vt:lpstr>
      <vt:lpstr>Anotace</vt:lpstr>
      <vt:lpstr>Počítání</vt:lpstr>
      <vt:lpstr>10 J = 1 D               </vt:lpstr>
      <vt:lpstr>Závěrečný úkol</vt:lpstr>
      <vt:lpstr>KONEC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Počítání do 100 po  desítkách</dc:title>
  <dc:creator>DOMA</dc:creator>
  <cp:lastModifiedBy>jitka</cp:lastModifiedBy>
  <cp:revision>23</cp:revision>
  <dcterms:created xsi:type="dcterms:W3CDTF">2012-07-07T07:00:19Z</dcterms:created>
  <dcterms:modified xsi:type="dcterms:W3CDTF">2013-05-18T10:29:18Z</dcterms:modified>
</cp:coreProperties>
</file>