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6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E929F9F4-4A8F-4326-A1B4-22849713DDAB}" styleName="Tmavý styl 1 – zvýraznění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8FD4443E-F989-4FC4-A0C8-D5A2AF1F390B}" styleName="Tmavý styl 1 – zvýraznění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F4175C1-14CE-4B38-9512-F7FC4CCFF01C}" type="doc">
      <dgm:prSet loTypeId="urn:microsoft.com/office/officeart/2005/8/layout/bProcess2" loCatId="process" qsTypeId="urn:microsoft.com/office/officeart/2005/8/quickstyle/3d5" qsCatId="3D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57FC211D-FBDB-41FD-ADAF-A23B0D5BD180}">
      <dgm:prSet phldrT="[Text]"/>
      <dgm:spPr/>
      <dgm:t>
        <a:bodyPr/>
        <a:lstStyle/>
        <a:p>
          <a:r>
            <a:rPr lang="cs-CZ" dirty="0" smtClean="0"/>
            <a:t>1</a:t>
          </a:r>
          <a:endParaRPr lang="cs-CZ" dirty="0"/>
        </a:p>
      </dgm:t>
    </dgm:pt>
    <dgm:pt modelId="{7E3920D9-5270-43C9-88DE-6DE28C50097B}" type="parTrans" cxnId="{02A05240-B7A6-425B-8878-E5645AD5E67A}">
      <dgm:prSet/>
      <dgm:spPr/>
      <dgm:t>
        <a:bodyPr/>
        <a:lstStyle/>
        <a:p>
          <a:endParaRPr lang="cs-CZ"/>
        </a:p>
      </dgm:t>
    </dgm:pt>
    <dgm:pt modelId="{79C681D4-CFF1-4416-B6D9-B883F3B182B9}" type="sibTrans" cxnId="{02A05240-B7A6-425B-8878-E5645AD5E67A}">
      <dgm:prSet/>
      <dgm:spPr/>
      <dgm:t>
        <a:bodyPr/>
        <a:lstStyle/>
        <a:p>
          <a:endParaRPr lang="cs-CZ"/>
        </a:p>
      </dgm:t>
    </dgm:pt>
    <dgm:pt modelId="{4ECE4BF6-9E10-4AE4-9ABF-62D90AA4E2BF}">
      <dgm:prSet phldrT="[Text]"/>
      <dgm:spPr/>
      <dgm:t>
        <a:bodyPr/>
        <a:lstStyle/>
        <a:p>
          <a:r>
            <a:rPr lang="cs-CZ" dirty="0" smtClean="0"/>
            <a:t>2</a:t>
          </a:r>
          <a:endParaRPr lang="cs-CZ" dirty="0"/>
        </a:p>
      </dgm:t>
    </dgm:pt>
    <dgm:pt modelId="{8A596C28-DDDB-447E-B6C5-11FE833BDF81}" type="parTrans" cxnId="{DA3D3032-5C5E-4CA2-A58C-79561066B729}">
      <dgm:prSet/>
      <dgm:spPr/>
      <dgm:t>
        <a:bodyPr/>
        <a:lstStyle/>
        <a:p>
          <a:endParaRPr lang="cs-CZ"/>
        </a:p>
      </dgm:t>
    </dgm:pt>
    <dgm:pt modelId="{650C62DC-5899-4F32-B69F-C046C36E8B4B}" type="sibTrans" cxnId="{DA3D3032-5C5E-4CA2-A58C-79561066B729}">
      <dgm:prSet/>
      <dgm:spPr/>
      <dgm:t>
        <a:bodyPr/>
        <a:lstStyle/>
        <a:p>
          <a:endParaRPr lang="cs-CZ"/>
        </a:p>
      </dgm:t>
    </dgm:pt>
    <dgm:pt modelId="{81BFD9B7-CEBC-450C-8AE4-F3A2BDCB1448}">
      <dgm:prSet phldrT="[Text]"/>
      <dgm:spPr/>
      <dgm:t>
        <a:bodyPr/>
        <a:lstStyle/>
        <a:p>
          <a:r>
            <a:rPr lang="cs-CZ" dirty="0" smtClean="0"/>
            <a:t>3</a:t>
          </a:r>
          <a:endParaRPr lang="cs-CZ" dirty="0"/>
        </a:p>
      </dgm:t>
    </dgm:pt>
    <dgm:pt modelId="{1ACC802A-B823-4A4C-A097-0E65CAB85107}" type="parTrans" cxnId="{A98F0EE4-AF61-4CEE-8F95-D05ABB0A88A2}">
      <dgm:prSet/>
      <dgm:spPr/>
      <dgm:t>
        <a:bodyPr/>
        <a:lstStyle/>
        <a:p>
          <a:endParaRPr lang="cs-CZ"/>
        </a:p>
      </dgm:t>
    </dgm:pt>
    <dgm:pt modelId="{8B779D91-E527-431F-BE06-85D4521082A0}" type="sibTrans" cxnId="{A98F0EE4-AF61-4CEE-8F95-D05ABB0A88A2}">
      <dgm:prSet/>
      <dgm:spPr/>
      <dgm:t>
        <a:bodyPr/>
        <a:lstStyle/>
        <a:p>
          <a:endParaRPr lang="cs-CZ"/>
        </a:p>
      </dgm:t>
    </dgm:pt>
    <dgm:pt modelId="{E3EC3107-96DB-4E5B-9668-CBC0BCEC9523}">
      <dgm:prSet phldrT="[Text]"/>
      <dgm:spPr/>
      <dgm:t>
        <a:bodyPr/>
        <a:lstStyle/>
        <a:p>
          <a:r>
            <a:rPr lang="cs-CZ" dirty="0" smtClean="0"/>
            <a:t>4</a:t>
          </a:r>
          <a:endParaRPr lang="cs-CZ" dirty="0"/>
        </a:p>
      </dgm:t>
    </dgm:pt>
    <dgm:pt modelId="{27416EED-3A15-4BF7-BC61-2FF8F4BFC74E}" type="parTrans" cxnId="{F98DFB96-0167-420C-A91C-54F7802B3D1B}">
      <dgm:prSet/>
      <dgm:spPr/>
      <dgm:t>
        <a:bodyPr/>
        <a:lstStyle/>
        <a:p>
          <a:endParaRPr lang="cs-CZ"/>
        </a:p>
      </dgm:t>
    </dgm:pt>
    <dgm:pt modelId="{FA0B1D66-C2C0-4DD3-9078-0CCF1E9954A4}" type="sibTrans" cxnId="{F98DFB96-0167-420C-A91C-54F7802B3D1B}">
      <dgm:prSet/>
      <dgm:spPr/>
      <dgm:t>
        <a:bodyPr/>
        <a:lstStyle/>
        <a:p>
          <a:endParaRPr lang="cs-CZ"/>
        </a:p>
      </dgm:t>
    </dgm:pt>
    <dgm:pt modelId="{C46C8436-FC32-454C-8884-AF2AD7B80E83}">
      <dgm:prSet phldrT="[Text]"/>
      <dgm:spPr/>
      <dgm:t>
        <a:bodyPr/>
        <a:lstStyle/>
        <a:p>
          <a:r>
            <a:rPr lang="cs-CZ" dirty="0" smtClean="0"/>
            <a:t>5</a:t>
          </a:r>
          <a:endParaRPr lang="cs-CZ" dirty="0"/>
        </a:p>
      </dgm:t>
    </dgm:pt>
    <dgm:pt modelId="{65A3CC76-1C7A-470A-86BF-B2FB9B476C07}" type="parTrans" cxnId="{44FAFDB4-026B-4011-922C-EBD63ED935A8}">
      <dgm:prSet/>
      <dgm:spPr/>
      <dgm:t>
        <a:bodyPr/>
        <a:lstStyle/>
        <a:p>
          <a:endParaRPr lang="cs-CZ"/>
        </a:p>
      </dgm:t>
    </dgm:pt>
    <dgm:pt modelId="{4C38CE02-C849-4CEB-92A3-3E3A8719AE75}" type="sibTrans" cxnId="{44FAFDB4-026B-4011-922C-EBD63ED935A8}">
      <dgm:prSet/>
      <dgm:spPr/>
      <dgm:t>
        <a:bodyPr/>
        <a:lstStyle/>
        <a:p>
          <a:endParaRPr lang="cs-CZ"/>
        </a:p>
      </dgm:t>
    </dgm:pt>
    <dgm:pt modelId="{5BC89CC7-36BB-484E-9829-2CB82A4B36DD}">
      <dgm:prSet phldrT="[Text]"/>
      <dgm:spPr/>
      <dgm:t>
        <a:bodyPr/>
        <a:lstStyle/>
        <a:p>
          <a:r>
            <a:rPr lang="cs-CZ" dirty="0" smtClean="0"/>
            <a:t>6</a:t>
          </a:r>
          <a:endParaRPr lang="cs-CZ" dirty="0"/>
        </a:p>
      </dgm:t>
    </dgm:pt>
    <dgm:pt modelId="{8B899E18-F349-421E-8E91-CB5974E72624}" type="parTrans" cxnId="{AB358124-F2A7-4077-A71E-202D92C089B1}">
      <dgm:prSet/>
      <dgm:spPr/>
      <dgm:t>
        <a:bodyPr/>
        <a:lstStyle/>
        <a:p>
          <a:endParaRPr lang="cs-CZ"/>
        </a:p>
      </dgm:t>
    </dgm:pt>
    <dgm:pt modelId="{91D2850B-23C7-4860-BDD7-59770BF39E3D}" type="sibTrans" cxnId="{AB358124-F2A7-4077-A71E-202D92C089B1}">
      <dgm:prSet/>
      <dgm:spPr/>
      <dgm:t>
        <a:bodyPr/>
        <a:lstStyle/>
        <a:p>
          <a:endParaRPr lang="cs-CZ"/>
        </a:p>
      </dgm:t>
    </dgm:pt>
    <dgm:pt modelId="{6B63321A-7D19-4FF9-9E00-52C7458CA599}">
      <dgm:prSet phldrT="[Text]"/>
      <dgm:spPr/>
      <dgm:t>
        <a:bodyPr/>
        <a:lstStyle/>
        <a:p>
          <a:r>
            <a:rPr lang="cs-CZ" dirty="0" smtClean="0"/>
            <a:t>7</a:t>
          </a:r>
          <a:endParaRPr lang="cs-CZ" dirty="0"/>
        </a:p>
      </dgm:t>
    </dgm:pt>
    <dgm:pt modelId="{14C4A55D-708C-457B-A20D-371ED0EF53BB}" type="parTrans" cxnId="{17377946-C79C-4018-AA4E-19E237876DDB}">
      <dgm:prSet/>
      <dgm:spPr/>
      <dgm:t>
        <a:bodyPr/>
        <a:lstStyle/>
        <a:p>
          <a:endParaRPr lang="cs-CZ"/>
        </a:p>
      </dgm:t>
    </dgm:pt>
    <dgm:pt modelId="{BC94BBD7-CA8F-45E8-AD7A-CE65C8BDB199}" type="sibTrans" cxnId="{17377946-C79C-4018-AA4E-19E237876DDB}">
      <dgm:prSet/>
      <dgm:spPr/>
      <dgm:t>
        <a:bodyPr/>
        <a:lstStyle/>
        <a:p>
          <a:endParaRPr lang="cs-CZ"/>
        </a:p>
      </dgm:t>
    </dgm:pt>
    <dgm:pt modelId="{68495883-09AC-4BDF-9ED8-D71DD85DC179}">
      <dgm:prSet phldrT="[Text]"/>
      <dgm:spPr/>
      <dgm:t>
        <a:bodyPr/>
        <a:lstStyle/>
        <a:p>
          <a:r>
            <a:rPr lang="cs-CZ" dirty="0" smtClean="0"/>
            <a:t>8</a:t>
          </a:r>
          <a:endParaRPr lang="cs-CZ" dirty="0"/>
        </a:p>
      </dgm:t>
    </dgm:pt>
    <dgm:pt modelId="{34CCC67B-848E-44EB-8E72-9E6433111E77}" type="parTrans" cxnId="{A7863415-A1B8-49C3-8286-461B2359D140}">
      <dgm:prSet/>
      <dgm:spPr/>
      <dgm:t>
        <a:bodyPr/>
        <a:lstStyle/>
        <a:p>
          <a:endParaRPr lang="cs-CZ"/>
        </a:p>
      </dgm:t>
    </dgm:pt>
    <dgm:pt modelId="{A07363CE-6DD6-4A3F-B20A-41907974C90F}" type="sibTrans" cxnId="{A7863415-A1B8-49C3-8286-461B2359D140}">
      <dgm:prSet/>
      <dgm:spPr/>
      <dgm:t>
        <a:bodyPr/>
        <a:lstStyle/>
        <a:p>
          <a:endParaRPr lang="cs-CZ"/>
        </a:p>
      </dgm:t>
    </dgm:pt>
    <dgm:pt modelId="{520158BD-F234-414A-BC86-810497005DD2}">
      <dgm:prSet phldrT="[Text]"/>
      <dgm:spPr/>
      <dgm:t>
        <a:bodyPr/>
        <a:lstStyle/>
        <a:p>
          <a:r>
            <a:rPr lang="cs-CZ" dirty="0" smtClean="0"/>
            <a:t>9</a:t>
          </a:r>
          <a:endParaRPr lang="cs-CZ" dirty="0"/>
        </a:p>
      </dgm:t>
    </dgm:pt>
    <dgm:pt modelId="{E0EC52F6-0C81-401B-BB25-D97AF810BE0F}" type="parTrans" cxnId="{298F8C9B-93B3-4AB8-A76A-C8BFE0E636C8}">
      <dgm:prSet/>
      <dgm:spPr/>
      <dgm:t>
        <a:bodyPr/>
        <a:lstStyle/>
        <a:p>
          <a:endParaRPr lang="cs-CZ"/>
        </a:p>
      </dgm:t>
    </dgm:pt>
    <dgm:pt modelId="{505D9B14-77E9-4837-A77D-F6C16CA5E998}" type="sibTrans" cxnId="{298F8C9B-93B3-4AB8-A76A-C8BFE0E636C8}">
      <dgm:prSet/>
      <dgm:spPr/>
      <dgm:t>
        <a:bodyPr/>
        <a:lstStyle/>
        <a:p>
          <a:endParaRPr lang="cs-CZ"/>
        </a:p>
      </dgm:t>
    </dgm:pt>
    <dgm:pt modelId="{35E8C752-BE17-4AB0-A1E9-9C1F864656ED}">
      <dgm:prSet phldrT="[Text]"/>
      <dgm:spPr/>
      <dgm:t>
        <a:bodyPr/>
        <a:lstStyle/>
        <a:p>
          <a:r>
            <a:rPr lang="cs-CZ" dirty="0" smtClean="0"/>
            <a:t>10</a:t>
          </a:r>
          <a:endParaRPr lang="cs-CZ" dirty="0"/>
        </a:p>
      </dgm:t>
    </dgm:pt>
    <dgm:pt modelId="{C516032D-CB8C-4E09-B188-38CC4282BC85}" type="parTrans" cxnId="{604796BB-7CC6-4037-9F8A-4E021E529D80}">
      <dgm:prSet/>
      <dgm:spPr/>
      <dgm:t>
        <a:bodyPr/>
        <a:lstStyle/>
        <a:p>
          <a:endParaRPr lang="cs-CZ"/>
        </a:p>
      </dgm:t>
    </dgm:pt>
    <dgm:pt modelId="{8294ABC5-78F0-4614-B03A-7C80B6404C46}" type="sibTrans" cxnId="{604796BB-7CC6-4037-9F8A-4E021E529D80}">
      <dgm:prSet/>
      <dgm:spPr/>
      <dgm:t>
        <a:bodyPr/>
        <a:lstStyle/>
        <a:p>
          <a:endParaRPr lang="cs-CZ"/>
        </a:p>
      </dgm:t>
    </dgm:pt>
    <dgm:pt modelId="{E0B781F9-0511-4A93-9020-C7679ECF8A68}">
      <dgm:prSet phldrT="[Text]"/>
      <dgm:spPr/>
      <dgm:t>
        <a:bodyPr/>
        <a:lstStyle/>
        <a:p>
          <a:r>
            <a:rPr lang="cs-CZ" dirty="0" smtClean="0"/>
            <a:t>11</a:t>
          </a:r>
          <a:endParaRPr lang="cs-CZ" dirty="0"/>
        </a:p>
      </dgm:t>
    </dgm:pt>
    <dgm:pt modelId="{9752B631-4FFD-4BD8-A256-20368E3E8ECC}" type="parTrans" cxnId="{23B7107A-FD9F-4AAE-B363-FD143496DB79}">
      <dgm:prSet/>
      <dgm:spPr/>
      <dgm:t>
        <a:bodyPr/>
        <a:lstStyle/>
        <a:p>
          <a:endParaRPr lang="cs-CZ"/>
        </a:p>
      </dgm:t>
    </dgm:pt>
    <dgm:pt modelId="{DA2D7C82-526D-4BFA-A48E-3D0A4DED424C}" type="sibTrans" cxnId="{23B7107A-FD9F-4AAE-B363-FD143496DB79}">
      <dgm:prSet/>
      <dgm:spPr/>
      <dgm:t>
        <a:bodyPr/>
        <a:lstStyle/>
        <a:p>
          <a:endParaRPr lang="cs-CZ"/>
        </a:p>
      </dgm:t>
    </dgm:pt>
    <dgm:pt modelId="{7E7BDC0B-DD65-48BC-8127-1220D7824C14}">
      <dgm:prSet phldrT="[Text]"/>
      <dgm:spPr/>
      <dgm:t>
        <a:bodyPr/>
        <a:lstStyle/>
        <a:p>
          <a:r>
            <a:rPr lang="cs-CZ" dirty="0" smtClean="0"/>
            <a:t>12</a:t>
          </a:r>
          <a:endParaRPr lang="cs-CZ" dirty="0"/>
        </a:p>
      </dgm:t>
    </dgm:pt>
    <dgm:pt modelId="{E83679CE-3F62-4594-88C1-6132E58E0E3F}" type="parTrans" cxnId="{5460047F-34EF-4CE3-BC29-490B2AEC85E4}">
      <dgm:prSet/>
      <dgm:spPr/>
      <dgm:t>
        <a:bodyPr/>
        <a:lstStyle/>
        <a:p>
          <a:endParaRPr lang="cs-CZ"/>
        </a:p>
      </dgm:t>
    </dgm:pt>
    <dgm:pt modelId="{1F0CB106-C943-4880-AB44-E85A67BA7E51}" type="sibTrans" cxnId="{5460047F-34EF-4CE3-BC29-490B2AEC85E4}">
      <dgm:prSet/>
      <dgm:spPr/>
      <dgm:t>
        <a:bodyPr/>
        <a:lstStyle/>
        <a:p>
          <a:endParaRPr lang="cs-CZ"/>
        </a:p>
      </dgm:t>
    </dgm:pt>
    <dgm:pt modelId="{3108976E-03F7-4421-968C-E084F748EA2F}">
      <dgm:prSet phldrT="[Text]"/>
      <dgm:spPr/>
      <dgm:t>
        <a:bodyPr/>
        <a:lstStyle/>
        <a:p>
          <a:r>
            <a:rPr lang="cs-CZ" dirty="0" smtClean="0"/>
            <a:t>13</a:t>
          </a:r>
          <a:endParaRPr lang="cs-CZ" dirty="0"/>
        </a:p>
      </dgm:t>
    </dgm:pt>
    <dgm:pt modelId="{F7299CB1-0B96-4A73-965B-CCB5785268EF}" type="parTrans" cxnId="{880106E3-43B1-4909-BA42-F3DA54C94829}">
      <dgm:prSet/>
      <dgm:spPr/>
      <dgm:t>
        <a:bodyPr/>
        <a:lstStyle/>
        <a:p>
          <a:endParaRPr lang="cs-CZ"/>
        </a:p>
      </dgm:t>
    </dgm:pt>
    <dgm:pt modelId="{455351B4-FACB-4A4B-B040-1AF61A72AA14}" type="sibTrans" cxnId="{880106E3-43B1-4909-BA42-F3DA54C94829}">
      <dgm:prSet/>
      <dgm:spPr/>
      <dgm:t>
        <a:bodyPr/>
        <a:lstStyle/>
        <a:p>
          <a:endParaRPr lang="cs-CZ"/>
        </a:p>
      </dgm:t>
    </dgm:pt>
    <dgm:pt modelId="{B17D1312-5D25-4B71-8F57-3EFBD97BE459}">
      <dgm:prSet phldrT="[Text]"/>
      <dgm:spPr/>
      <dgm:t>
        <a:bodyPr/>
        <a:lstStyle/>
        <a:p>
          <a:r>
            <a:rPr lang="cs-CZ" dirty="0" smtClean="0"/>
            <a:t>14</a:t>
          </a:r>
          <a:endParaRPr lang="cs-CZ" dirty="0"/>
        </a:p>
      </dgm:t>
    </dgm:pt>
    <dgm:pt modelId="{3854BAF1-B1EA-4823-9827-4BE4C5BA88B3}" type="parTrans" cxnId="{A0C09073-C407-46FD-9E0A-3A23840E0864}">
      <dgm:prSet/>
      <dgm:spPr/>
      <dgm:t>
        <a:bodyPr/>
        <a:lstStyle/>
        <a:p>
          <a:endParaRPr lang="cs-CZ"/>
        </a:p>
      </dgm:t>
    </dgm:pt>
    <dgm:pt modelId="{02643D85-D85D-43FC-8676-DE93785D5614}" type="sibTrans" cxnId="{A0C09073-C407-46FD-9E0A-3A23840E0864}">
      <dgm:prSet/>
      <dgm:spPr/>
      <dgm:t>
        <a:bodyPr/>
        <a:lstStyle/>
        <a:p>
          <a:endParaRPr lang="cs-CZ"/>
        </a:p>
      </dgm:t>
    </dgm:pt>
    <dgm:pt modelId="{06CDC952-0B08-41A3-9B4D-9FA3E193405F}">
      <dgm:prSet phldrT="[Text]"/>
      <dgm:spPr/>
      <dgm:t>
        <a:bodyPr/>
        <a:lstStyle/>
        <a:p>
          <a:r>
            <a:rPr lang="cs-CZ" dirty="0" smtClean="0"/>
            <a:t>15</a:t>
          </a:r>
          <a:endParaRPr lang="cs-CZ" dirty="0"/>
        </a:p>
      </dgm:t>
    </dgm:pt>
    <dgm:pt modelId="{911DB90F-153F-4371-8458-2DBF71411B87}" type="parTrans" cxnId="{7F04369D-A566-44F7-B68B-410F902AA9A7}">
      <dgm:prSet/>
      <dgm:spPr/>
      <dgm:t>
        <a:bodyPr/>
        <a:lstStyle/>
        <a:p>
          <a:endParaRPr lang="cs-CZ"/>
        </a:p>
      </dgm:t>
    </dgm:pt>
    <dgm:pt modelId="{20168783-B96B-408B-8C3B-D06DFDC1BE5E}" type="sibTrans" cxnId="{7F04369D-A566-44F7-B68B-410F902AA9A7}">
      <dgm:prSet/>
      <dgm:spPr/>
      <dgm:t>
        <a:bodyPr/>
        <a:lstStyle/>
        <a:p>
          <a:endParaRPr lang="cs-CZ"/>
        </a:p>
      </dgm:t>
    </dgm:pt>
    <dgm:pt modelId="{77A1D2DB-F841-4FD6-B922-A633BF5C3E1E}">
      <dgm:prSet phldrT="[Text]"/>
      <dgm:spPr/>
      <dgm:t>
        <a:bodyPr/>
        <a:lstStyle/>
        <a:p>
          <a:r>
            <a:rPr lang="cs-CZ" dirty="0" smtClean="0"/>
            <a:t>16</a:t>
          </a:r>
          <a:endParaRPr lang="cs-CZ" dirty="0"/>
        </a:p>
      </dgm:t>
    </dgm:pt>
    <dgm:pt modelId="{6AC70E1D-19A7-408D-A916-57F0D68FB584}" type="parTrans" cxnId="{388A66FA-2F19-4A8B-BC45-6E11FD514417}">
      <dgm:prSet/>
      <dgm:spPr/>
      <dgm:t>
        <a:bodyPr/>
        <a:lstStyle/>
        <a:p>
          <a:endParaRPr lang="cs-CZ"/>
        </a:p>
      </dgm:t>
    </dgm:pt>
    <dgm:pt modelId="{3A0A9747-3005-4602-BAE1-F348EF9A0E00}" type="sibTrans" cxnId="{388A66FA-2F19-4A8B-BC45-6E11FD514417}">
      <dgm:prSet/>
      <dgm:spPr/>
      <dgm:t>
        <a:bodyPr/>
        <a:lstStyle/>
        <a:p>
          <a:endParaRPr lang="cs-CZ"/>
        </a:p>
      </dgm:t>
    </dgm:pt>
    <dgm:pt modelId="{0FB9696E-B05B-4EDB-9154-82A7538439D9}">
      <dgm:prSet phldrT="[Text]"/>
      <dgm:spPr/>
      <dgm:t>
        <a:bodyPr/>
        <a:lstStyle/>
        <a:p>
          <a:r>
            <a:rPr lang="cs-CZ" dirty="0" smtClean="0"/>
            <a:t>17</a:t>
          </a:r>
          <a:endParaRPr lang="cs-CZ" dirty="0"/>
        </a:p>
      </dgm:t>
    </dgm:pt>
    <dgm:pt modelId="{4FED3D3C-3179-4D1A-BF8C-B66963DD7E74}" type="parTrans" cxnId="{B2B6648E-2BE0-47BE-9775-5F5821CC110A}">
      <dgm:prSet/>
      <dgm:spPr/>
      <dgm:t>
        <a:bodyPr/>
        <a:lstStyle/>
        <a:p>
          <a:endParaRPr lang="cs-CZ"/>
        </a:p>
      </dgm:t>
    </dgm:pt>
    <dgm:pt modelId="{FAAB884B-7C1C-461C-A0EF-F4E9C5979F7C}" type="sibTrans" cxnId="{B2B6648E-2BE0-47BE-9775-5F5821CC110A}">
      <dgm:prSet/>
      <dgm:spPr/>
      <dgm:t>
        <a:bodyPr/>
        <a:lstStyle/>
        <a:p>
          <a:endParaRPr lang="cs-CZ"/>
        </a:p>
      </dgm:t>
    </dgm:pt>
    <dgm:pt modelId="{57A81A7F-C5C0-4B92-8C9B-26E8C94B929E}">
      <dgm:prSet phldrT="[Text]"/>
      <dgm:spPr/>
      <dgm:t>
        <a:bodyPr/>
        <a:lstStyle/>
        <a:p>
          <a:r>
            <a:rPr lang="cs-CZ" dirty="0" smtClean="0"/>
            <a:t>18</a:t>
          </a:r>
          <a:endParaRPr lang="cs-CZ" dirty="0"/>
        </a:p>
      </dgm:t>
    </dgm:pt>
    <dgm:pt modelId="{9282DD66-CCB7-4B89-9000-BAB8ACA17EFC}" type="parTrans" cxnId="{CC5A891D-C811-435C-96DF-043472888C21}">
      <dgm:prSet/>
      <dgm:spPr/>
      <dgm:t>
        <a:bodyPr/>
        <a:lstStyle/>
        <a:p>
          <a:endParaRPr lang="cs-CZ"/>
        </a:p>
      </dgm:t>
    </dgm:pt>
    <dgm:pt modelId="{FB10ED2B-B132-4E9B-A768-CF01FF21F41D}" type="sibTrans" cxnId="{CC5A891D-C811-435C-96DF-043472888C21}">
      <dgm:prSet/>
      <dgm:spPr/>
      <dgm:t>
        <a:bodyPr/>
        <a:lstStyle/>
        <a:p>
          <a:endParaRPr lang="cs-CZ"/>
        </a:p>
      </dgm:t>
    </dgm:pt>
    <dgm:pt modelId="{5A4E1A4C-9F9A-4189-80F6-BD1AB45AC2C0}">
      <dgm:prSet phldrT="[Text]"/>
      <dgm:spPr/>
      <dgm:t>
        <a:bodyPr/>
        <a:lstStyle/>
        <a:p>
          <a:r>
            <a:rPr lang="cs-CZ" dirty="0" smtClean="0"/>
            <a:t>19</a:t>
          </a:r>
          <a:endParaRPr lang="cs-CZ" dirty="0"/>
        </a:p>
      </dgm:t>
    </dgm:pt>
    <dgm:pt modelId="{400BB827-C105-413C-9169-2F53EAE38332}" type="parTrans" cxnId="{40835E31-222A-4968-9A60-6C1FEBE9EF47}">
      <dgm:prSet/>
      <dgm:spPr/>
      <dgm:t>
        <a:bodyPr/>
        <a:lstStyle/>
        <a:p>
          <a:endParaRPr lang="cs-CZ"/>
        </a:p>
      </dgm:t>
    </dgm:pt>
    <dgm:pt modelId="{8DDBD243-F6EF-4B44-976D-5E4D30CAAA91}" type="sibTrans" cxnId="{40835E31-222A-4968-9A60-6C1FEBE9EF47}">
      <dgm:prSet/>
      <dgm:spPr/>
      <dgm:t>
        <a:bodyPr/>
        <a:lstStyle/>
        <a:p>
          <a:endParaRPr lang="cs-CZ"/>
        </a:p>
      </dgm:t>
    </dgm:pt>
    <dgm:pt modelId="{5777DA1E-D9F9-447F-B230-52E99D307014}">
      <dgm:prSet phldrT="[Text]"/>
      <dgm:spPr/>
      <dgm:t>
        <a:bodyPr/>
        <a:lstStyle/>
        <a:p>
          <a:r>
            <a:rPr lang="cs-CZ" dirty="0" smtClean="0"/>
            <a:t>20</a:t>
          </a:r>
          <a:endParaRPr lang="cs-CZ" dirty="0"/>
        </a:p>
      </dgm:t>
    </dgm:pt>
    <dgm:pt modelId="{6E5FE0D1-DEC1-4967-A6B3-719F39627705}" type="parTrans" cxnId="{721DC2DE-3CE6-4424-B6DF-F726BD0DE53B}">
      <dgm:prSet/>
      <dgm:spPr/>
      <dgm:t>
        <a:bodyPr/>
        <a:lstStyle/>
        <a:p>
          <a:endParaRPr lang="cs-CZ"/>
        </a:p>
      </dgm:t>
    </dgm:pt>
    <dgm:pt modelId="{1FD3173C-E39D-4767-AA85-D41ED8C11D3E}" type="sibTrans" cxnId="{721DC2DE-3CE6-4424-B6DF-F726BD0DE53B}">
      <dgm:prSet/>
      <dgm:spPr/>
      <dgm:t>
        <a:bodyPr/>
        <a:lstStyle/>
        <a:p>
          <a:endParaRPr lang="cs-CZ"/>
        </a:p>
      </dgm:t>
    </dgm:pt>
    <dgm:pt modelId="{4C534555-F883-442F-8F38-0BCC18449283}" type="pres">
      <dgm:prSet presAssocID="{EF4175C1-14CE-4B38-9512-F7FC4CCFF01C}" presName="diagram" presStyleCnt="0">
        <dgm:presLayoutVars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CC7B43A5-BD4A-4FD1-96B2-8368134DFB69}" type="pres">
      <dgm:prSet presAssocID="{57FC211D-FBDB-41FD-ADAF-A23B0D5BD180}" presName="firstNode" presStyleLbl="node1" presStyleIdx="0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1C0292-A656-4CBE-922B-FCE4ADFBB967}" type="pres">
      <dgm:prSet presAssocID="{79C681D4-CFF1-4416-B6D9-B883F3B182B9}" presName="sibTrans" presStyleLbl="sibTrans2D1" presStyleIdx="0" presStyleCnt="19"/>
      <dgm:spPr/>
      <dgm:t>
        <a:bodyPr/>
        <a:lstStyle/>
        <a:p>
          <a:endParaRPr lang="cs-CZ"/>
        </a:p>
      </dgm:t>
    </dgm:pt>
    <dgm:pt modelId="{4F44EC1C-24A2-4755-9EB7-7BAD79B425BF}" type="pres">
      <dgm:prSet presAssocID="{4ECE4BF6-9E10-4AE4-9ABF-62D90AA4E2BF}" presName="middleNode" presStyleCnt="0"/>
      <dgm:spPr/>
    </dgm:pt>
    <dgm:pt modelId="{47D2B2D8-65CE-4C86-9A6B-BF9B57E428E2}" type="pres">
      <dgm:prSet presAssocID="{4ECE4BF6-9E10-4AE4-9ABF-62D90AA4E2BF}" presName="padding" presStyleLbl="node1" presStyleIdx="0" presStyleCnt="20"/>
      <dgm:spPr/>
    </dgm:pt>
    <dgm:pt modelId="{6DE0422D-0F2E-4AE6-B48E-4447A5A843DF}" type="pres">
      <dgm:prSet presAssocID="{4ECE4BF6-9E10-4AE4-9ABF-62D90AA4E2BF}" presName="shape" presStyleLbl="node1" presStyleIdx="1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C7A6C70-539D-411F-A4ED-0AC09A06E84A}" type="pres">
      <dgm:prSet presAssocID="{650C62DC-5899-4F32-B69F-C046C36E8B4B}" presName="sibTrans" presStyleLbl="sibTrans2D1" presStyleIdx="1" presStyleCnt="19"/>
      <dgm:spPr/>
      <dgm:t>
        <a:bodyPr/>
        <a:lstStyle/>
        <a:p>
          <a:endParaRPr lang="cs-CZ"/>
        </a:p>
      </dgm:t>
    </dgm:pt>
    <dgm:pt modelId="{9783B1F5-DD21-4FEC-9C99-352E405D456F}" type="pres">
      <dgm:prSet presAssocID="{81BFD9B7-CEBC-450C-8AE4-F3A2BDCB1448}" presName="middleNode" presStyleCnt="0"/>
      <dgm:spPr/>
    </dgm:pt>
    <dgm:pt modelId="{591E70F8-F074-4B3F-AFA1-06337C04D92C}" type="pres">
      <dgm:prSet presAssocID="{81BFD9B7-CEBC-450C-8AE4-F3A2BDCB1448}" presName="padding" presStyleLbl="node1" presStyleIdx="1" presStyleCnt="20"/>
      <dgm:spPr/>
    </dgm:pt>
    <dgm:pt modelId="{40F3286B-798A-4246-A6A5-A1478E27F579}" type="pres">
      <dgm:prSet presAssocID="{81BFD9B7-CEBC-450C-8AE4-F3A2BDCB1448}" presName="shape" presStyleLbl="node1" presStyleIdx="2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E45F772-FE46-4FAD-9803-3D35E66E235D}" type="pres">
      <dgm:prSet presAssocID="{8B779D91-E527-431F-BE06-85D4521082A0}" presName="sibTrans" presStyleLbl="sibTrans2D1" presStyleIdx="2" presStyleCnt="19"/>
      <dgm:spPr/>
      <dgm:t>
        <a:bodyPr/>
        <a:lstStyle/>
        <a:p>
          <a:endParaRPr lang="cs-CZ"/>
        </a:p>
      </dgm:t>
    </dgm:pt>
    <dgm:pt modelId="{2E3B2E89-97F5-4F5E-B57C-8C1702CAD4FA}" type="pres">
      <dgm:prSet presAssocID="{E3EC3107-96DB-4E5B-9668-CBC0BCEC9523}" presName="middleNode" presStyleCnt="0"/>
      <dgm:spPr/>
    </dgm:pt>
    <dgm:pt modelId="{7BCC7C35-ADDC-4806-BB6C-72FB48710ACA}" type="pres">
      <dgm:prSet presAssocID="{E3EC3107-96DB-4E5B-9668-CBC0BCEC9523}" presName="padding" presStyleLbl="node1" presStyleIdx="2" presStyleCnt="20"/>
      <dgm:spPr/>
    </dgm:pt>
    <dgm:pt modelId="{96224566-507B-4703-975B-9DB8971F2656}" type="pres">
      <dgm:prSet presAssocID="{E3EC3107-96DB-4E5B-9668-CBC0BCEC9523}" presName="shape" presStyleLbl="node1" presStyleIdx="3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BB629C2-3D50-47E9-896D-E60A346DDD2C}" type="pres">
      <dgm:prSet presAssocID="{FA0B1D66-C2C0-4DD3-9078-0CCF1E9954A4}" presName="sibTrans" presStyleLbl="sibTrans2D1" presStyleIdx="3" presStyleCnt="19"/>
      <dgm:spPr/>
      <dgm:t>
        <a:bodyPr/>
        <a:lstStyle/>
        <a:p>
          <a:endParaRPr lang="cs-CZ"/>
        </a:p>
      </dgm:t>
    </dgm:pt>
    <dgm:pt modelId="{CFAEA07C-ED61-4FF9-890D-D02267EB3B1C}" type="pres">
      <dgm:prSet presAssocID="{C46C8436-FC32-454C-8884-AF2AD7B80E83}" presName="middleNode" presStyleCnt="0"/>
      <dgm:spPr/>
    </dgm:pt>
    <dgm:pt modelId="{FEEE5EF9-E099-451B-AE24-3ECF40A97434}" type="pres">
      <dgm:prSet presAssocID="{C46C8436-FC32-454C-8884-AF2AD7B80E83}" presName="padding" presStyleLbl="node1" presStyleIdx="3" presStyleCnt="20"/>
      <dgm:spPr/>
    </dgm:pt>
    <dgm:pt modelId="{40EF9EC0-8223-436E-AFC9-B28D315F3E8A}" type="pres">
      <dgm:prSet presAssocID="{C46C8436-FC32-454C-8884-AF2AD7B80E83}" presName="shape" presStyleLbl="node1" presStyleIdx="4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5F7051-7F4D-4C4B-9039-9F2D80B3B379}" type="pres">
      <dgm:prSet presAssocID="{4C38CE02-C849-4CEB-92A3-3E3A8719AE75}" presName="sibTrans" presStyleLbl="sibTrans2D1" presStyleIdx="4" presStyleCnt="19"/>
      <dgm:spPr/>
      <dgm:t>
        <a:bodyPr/>
        <a:lstStyle/>
        <a:p>
          <a:endParaRPr lang="cs-CZ"/>
        </a:p>
      </dgm:t>
    </dgm:pt>
    <dgm:pt modelId="{1BEAF0E9-F481-4318-8CC6-79BF62DB942E}" type="pres">
      <dgm:prSet presAssocID="{5BC89CC7-36BB-484E-9829-2CB82A4B36DD}" presName="middleNode" presStyleCnt="0"/>
      <dgm:spPr/>
    </dgm:pt>
    <dgm:pt modelId="{2184E6FD-7EB2-4AE1-9E6C-0D5549D9241D}" type="pres">
      <dgm:prSet presAssocID="{5BC89CC7-36BB-484E-9829-2CB82A4B36DD}" presName="padding" presStyleLbl="node1" presStyleIdx="4" presStyleCnt="20"/>
      <dgm:spPr/>
    </dgm:pt>
    <dgm:pt modelId="{2A7846B4-C07A-4507-8E24-D87AB6633BED}" type="pres">
      <dgm:prSet presAssocID="{5BC89CC7-36BB-484E-9829-2CB82A4B36DD}" presName="shape" presStyleLbl="node1" presStyleIdx="5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99C919-19A1-452F-A164-AC21C5127B3C}" type="pres">
      <dgm:prSet presAssocID="{91D2850B-23C7-4860-BDD7-59770BF39E3D}" presName="sibTrans" presStyleLbl="sibTrans2D1" presStyleIdx="5" presStyleCnt="19"/>
      <dgm:spPr/>
      <dgm:t>
        <a:bodyPr/>
        <a:lstStyle/>
        <a:p>
          <a:endParaRPr lang="cs-CZ"/>
        </a:p>
      </dgm:t>
    </dgm:pt>
    <dgm:pt modelId="{0CD794F6-8DDF-4201-8FD0-DE95EDC7DB16}" type="pres">
      <dgm:prSet presAssocID="{6B63321A-7D19-4FF9-9E00-52C7458CA599}" presName="middleNode" presStyleCnt="0"/>
      <dgm:spPr/>
    </dgm:pt>
    <dgm:pt modelId="{B1C890BB-26B5-4E96-A904-8DDB7109B1A5}" type="pres">
      <dgm:prSet presAssocID="{6B63321A-7D19-4FF9-9E00-52C7458CA599}" presName="padding" presStyleLbl="node1" presStyleIdx="5" presStyleCnt="20"/>
      <dgm:spPr/>
    </dgm:pt>
    <dgm:pt modelId="{7C9618CA-68FA-4561-8499-BF3A9DFB4CBB}" type="pres">
      <dgm:prSet presAssocID="{6B63321A-7D19-4FF9-9E00-52C7458CA599}" presName="shape" presStyleLbl="node1" presStyleIdx="6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238ADD-FEEE-4125-ADF8-487E50BF06ED}" type="pres">
      <dgm:prSet presAssocID="{BC94BBD7-CA8F-45E8-AD7A-CE65C8BDB199}" presName="sibTrans" presStyleLbl="sibTrans2D1" presStyleIdx="6" presStyleCnt="19"/>
      <dgm:spPr/>
      <dgm:t>
        <a:bodyPr/>
        <a:lstStyle/>
        <a:p>
          <a:endParaRPr lang="cs-CZ"/>
        </a:p>
      </dgm:t>
    </dgm:pt>
    <dgm:pt modelId="{B12A9440-E42B-485E-B671-F5F1CD88EE0F}" type="pres">
      <dgm:prSet presAssocID="{68495883-09AC-4BDF-9ED8-D71DD85DC179}" presName="middleNode" presStyleCnt="0"/>
      <dgm:spPr/>
    </dgm:pt>
    <dgm:pt modelId="{BADDB900-16C1-4221-92F3-9C5593E58E3C}" type="pres">
      <dgm:prSet presAssocID="{68495883-09AC-4BDF-9ED8-D71DD85DC179}" presName="padding" presStyleLbl="node1" presStyleIdx="6" presStyleCnt="20"/>
      <dgm:spPr/>
    </dgm:pt>
    <dgm:pt modelId="{5F0D8100-415F-49FA-9B52-93751B7A6C64}" type="pres">
      <dgm:prSet presAssocID="{68495883-09AC-4BDF-9ED8-D71DD85DC179}" presName="shape" presStyleLbl="node1" presStyleIdx="7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47163B-F6A1-4D99-ABA1-6F45ABA4113C}" type="pres">
      <dgm:prSet presAssocID="{A07363CE-6DD6-4A3F-B20A-41907974C90F}" presName="sibTrans" presStyleLbl="sibTrans2D1" presStyleIdx="7" presStyleCnt="19"/>
      <dgm:spPr/>
      <dgm:t>
        <a:bodyPr/>
        <a:lstStyle/>
        <a:p>
          <a:endParaRPr lang="cs-CZ"/>
        </a:p>
      </dgm:t>
    </dgm:pt>
    <dgm:pt modelId="{05EBDE0C-7553-4FA5-811C-406257C445BA}" type="pres">
      <dgm:prSet presAssocID="{520158BD-F234-414A-BC86-810497005DD2}" presName="middleNode" presStyleCnt="0"/>
      <dgm:spPr/>
    </dgm:pt>
    <dgm:pt modelId="{7465EEBE-1453-4AC7-AC13-1AEF01E531DD}" type="pres">
      <dgm:prSet presAssocID="{520158BD-F234-414A-BC86-810497005DD2}" presName="padding" presStyleLbl="node1" presStyleIdx="7" presStyleCnt="20"/>
      <dgm:spPr/>
    </dgm:pt>
    <dgm:pt modelId="{C8ED19B6-8082-4B9C-A1D3-D9B1B9EA2578}" type="pres">
      <dgm:prSet presAssocID="{520158BD-F234-414A-BC86-810497005DD2}" presName="shape" presStyleLbl="node1" presStyleIdx="8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45D48B-D25C-4A31-A61E-36A535D34C48}" type="pres">
      <dgm:prSet presAssocID="{505D9B14-77E9-4837-A77D-F6C16CA5E998}" presName="sibTrans" presStyleLbl="sibTrans2D1" presStyleIdx="8" presStyleCnt="19"/>
      <dgm:spPr/>
      <dgm:t>
        <a:bodyPr/>
        <a:lstStyle/>
        <a:p>
          <a:endParaRPr lang="cs-CZ"/>
        </a:p>
      </dgm:t>
    </dgm:pt>
    <dgm:pt modelId="{3D8BBB11-E471-4B89-82C1-52FA81D68252}" type="pres">
      <dgm:prSet presAssocID="{35E8C752-BE17-4AB0-A1E9-9C1F864656ED}" presName="middleNode" presStyleCnt="0"/>
      <dgm:spPr/>
    </dgm:pt>
    <dgm:pt modelId="{1A2D492E-38D0-4C21-9610-9C126376A24E}" type="pres">
      <dgm:prSet presAssocID="{35E8C752-BE17-4AB0-A1E9-9C1F864656ED}" presName="padding" presStyleLbl="node1" presStyleIdx="8" presStyleCnt="20"/>
      <dgm:spPr/>
    </dgm:pt>
    <dgm:pt modelId="{31956698-6E03-4E74-9EE5-C521DE9DC00A}" type="pres">
      <dgm:prSet presAssocID="{35E8C752-BE17-4AB0-A1E9-9C1F864656ED}" presName="shape" presStyleLbl="node1" presStyleIdx="9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FF0A672-9621-4262-B592-A229E0BB1621}" type="pres">
      <dgm:prSet presAssocID="{8294ABC5-78F0-4614-B03A-7C80B6404C46}" presName="sibTrans" presStyleLbl="sibTrans2D1" presStyleIdx="9" presStyleCnt="19"/>
      <dgm:spPr/>
      <dgm:t>
        <a:bodyPr/>
        <a:lstStyle/>
        <a:p>
          <a:endParaRPr lang="cs-CZ"/>
        </a:p>
      </dgm:t>
    </dgm:pt>
    <dgm:pt modelId="{A085E6F1-2B7C-4AE6-9492-5C6D3C7F7D7B}" type="pres">
      <dgm:prSet presAssocID="{E0B781F9-0511-4A93-9020-C7679ECF8A68}" presName="middleNode" presStyleCnt="0"/>
      <dgm:spPr/>
    </dgm:pt>
    <dgm:pt modelId="{EABF8583-8C0E-4CA9-9A37-A49513543E49}" type="pres">
      <dgm:prSet presAssocID="{E0B781F9-0511-4A93-9020-C7679ECF8A68}" presName="padding" presStyleLbl="node1" presStyleIdx="9" presStyleCnt="20"/>
      <dgm:spPr/>
    </dgm:pt>
    <dgm:pt modelId="{CA32BADE-792E-454C-828F-F044C6BD6E0F}" type="pres">
      <dgm:prSet presAssocID="{E0B781F9-0511-4A93-9020-C7679ECF8A68}" presName="shape" presStyleLbl="node1" presStyleIdx="10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DF28CFC-6944-4C3E-872F-4DD768E5F811}" type="pres">
      <dgm:prSet presAssocID="{DA2D7C82-526D-4BFA-A48E-3D0A4DED424C}" presName="sibTrans" presStyleLbl="sibTrans2D1" presStyleIdx="10" presStyleCnt="19"/>
      <dgm:spPr/>
      <dgm:t>
        <a:bodyPr/>
        <a:lstStyle/>
        <a:p>
          <a:endParaRPr lang="cs-CZ"/>
        </a:p>
      </dgm:t>
    </dgm:pt>
    <dgm:pt modelId="{6291B989-8F79-4CC3-BC73-6150AD8700CE}" type="pres">
      <dgm:prSet presAssocID="{7E7BDC0B-DD65-48BC-8127-1220D7824C14}" presName="middleNode" presStyleCnt="0"/>
      <dgm:spPr/>
    </dgm:pt>
    <dgm:pt modelId="{A638751F-6DAD-4B1C-9246-F346D6FEE6F2}" type="pres">
      <dgm:prSet presAssocID="{7E7BDC0B-DD65-48BC-8127-1220D7824C14}" presName="padding" presStyleLbl="node1" presStyleIdx="10" presStyleCnt="20"/>
      <dgm:spPr/>
    </dgm:pt>
    <dgm:pt modelId="{0BD49DCB-EFF6-42EA-BAC9-C5F846FDD70E}" type="pres">
      <dgm:prSet presAssocID="{7E7BDC0B-DD65-48BC-8127-1220D7824C14}" presName="shape" presStyleLbl="node1" presStyleIdx="11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240196-AB42-4385-BEE7-BB5C3E251AE8}" type="pres">
      <dgm:prSet presAssocID="{1F0CB106-C943-4880-AB44-E85A67BA7E51}" presName="sibTrans" presStyleLbl="sibTrans2D1" presStyleIdx="11" presStyleCnt="19"/>
      <dgm:spPr/>
      <dgm:t>
        <a:bodyPr/>
        <a:lstStyle/>
        <a:p>
          <a:endParaRPr lang="cs-CZ"/>
        </a:p>
      </dgm:t>
    </dgm:pt>
    <dgm:pt modelId="{40984469-51E7-49C1-98BB-F308AC375DE6}" type="pres">
      <dgm:prSet presAssocID="{3108976E-03F7-4421-968C-E084F748EA2F}" presName="middleNode" presStyleCnt="0"/>
      <dgm:spPr/>
    </dgm:pt>
    <dgm:pt modelId="{6BA4CA48-EBA5-48AE-BEFB-1A351A5C1236}" type="pres">
      <dgm:prSet presAssocID="{3108976E-03F7-4421-968C-E084F748EA2F}" presName="padding" presStyleLbl="node1" presStyleIdx="11" presStyleCnt="20"/>
      <dgm:spPr/>
    </dgm:pt>
    <dgm:pt modelId="{D77B1D30-82AF-4296-86CE-A630861A49BE}" type="pres">
      <dgm:prSet presAssocID="{3108976E-03F7-4421-968C-E084F748EA2F}" presName="shape" presStyleLbl="node1" presStyleIdx="12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72D226-4465-4346-B86F-90E40C7F30FB}" type="pres">
      <dgm:prSet presAssocID="{455351B4-FACB-4A4B-B040-1AF61A72AA14}" presName="sibTrans" presStyleLbl="sibTrans2D1" presStyleIdx="12" presStyleCnt="19"/>
      <dgm:spPr/>
      <dgm:t>
        <a:bodyPr/>
        <a:lstStyle/>
        <a:p>
          <a:endParaRPr lang="cs-CZ"/>
        </a:p>
      </dgm:t>
    </dgm:pt>
    <dgm:pt modelId="{740FDCA0-7930-455D-B1D0-A9A3EF9BFAA4}" type="pres">
      <dgm:prSet presAssocID="{B17D1312-5D25-4B71-8F57-3EFBD97BE459}" presName="middleNode" presStyleCnt="0"/>
      <dgm:spPr/>
    </dgm:pt>
    <dgm:pt modelId="{193EC293-0231-4313-9B6B-EACBF5EBCD89}" type="pres">
      <dgm:prSet presAssocID="{B17D1312-5D25-4B71-8F57-3EFBD97BE459}" presName="padding" presStyleLbl="node1" presStyleIdx="12" presStyleCnt="20"/>
      <dgm:spPr/>
    </dgm:pt>
    <dgm:pt modelId="{69708E1F-A0D4-4F58-86F2-848A3B0AF5B0}" type="pres">
      <dgm:prSet presAssocID="{B17D1312-5D25-4B71-8F57-3EFBD97BE459}" presName="shape" presStyleLbl="node1" presStyleIdx="13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7E57EC-CF3A-4BCF-B737-2E7843AE0140}" type="pres">
      <dgm:prSet presAssocID="{02643D85-D85D-43FC-8676-DE93785D5614}" presName="sibTrans" presStyleLbl="sibTrans2D1" presStyleIdx="13" presStyleCnt="19"/>
      <dgm:spPr/>
      <dgm:t>
        <a:bodyPr/>
        <a:lstStyle/>
        <a:p>
          <a:endParaRPr lang="cs-CZ"/>
        </a:p>
      </dgm:t>
    </dgm:pt>
    <dgm:pt modelId="{FAF1FA44-BBFF-46BF-A3DD-F49F0AD8A512}" type="pres">
      <dgm:prSet presAssocID="{06CDC952-0B08-41A3-9B4D-9FA3E193405F}" presName="middleNode" presStyleCnt="0"/>
      <dgm:spPr/>
    </dgm:pt>
    <dgm:pt modelId="{2B3C8EE1-6420-4C7D-ACB1-D77B82ECCB94}" type="pres">
      <dgm:prSet presAssocID="{06CDC952-0B08-41A3-9B4D-9FA3E193405F}" presName="padding" presStyleLbl="node1" presStyleIdx="13" presStyleCnt="20"/>
      <dgm:spPr/>
    </dgm:pt>
    <dgm:pt modelId="{7F42E8D5-7EA7-4766-8339-B6292496E133}" type="pres">
      <dgm:prSet presAssocID="{06CDC952-0B08-41A3-9B4D-9FA3E193405F}" presName="shape" presStyleLbl="node1" presStyleIdx="14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73EAF1-2DCB-4973-87F5-28E412D46580}" type="pres">
      <dgm:prSet presAssocID="{20168783-B96B-408B-8C3B-D06DFDC1BE5E}" presName="sibTrans" presStyleLbl="sibTrans2D1" presStyleIdx="14" presStyleCnt="19"/>
      <dgm:spPr/>
      <dgm:t>
        <a:bodyPr/>
        <a:lstStyle/>
        <a:p>
          <a:endParaRPr lang="cs-CZ"/>
        </a:p>
      </dgm:t>
    </dgm:pt>
    <dgm:pt modelId="{8A95260B-CBF0-4854-88F6-8CC403668029}" type="pres">
      <dgm:prSet presAssocID="{77A1D2DB-F841-4FD6-B922-A633BF5C3E1E}" presName="middleNode" presStyleCnt="0"/>
      <dgm:spPr/>
    </dgm:pt>
    <dgm:pt modelId="{5B7573E2-22CF-4E92-9E8F-B45E5BD2404C}" type="pres">
      <dgm:prSet presAssocID="{77A1D2DB-F841-4FD6-B922-A633BF5C3E1E}" presName="padding" presStyleLbl="node1" presStyleIdx="14" presStyleCnt="20"/>
      <dgm:spPr/>
    </dgm:pt>
    <dgm:pt modelId="{87156D50-A9E2-4060-83B5-97C24163918D}" type="pres">
      <dgm:prSet presAssocID="{77A1D2DB-F841-4FD6-B922-A633BF5C3E1E}" presName="shape" presStyleLbl="node1" presStyleIdx="15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48CDC52-A409-4A65-AF57-83DB79724220}" type="pres">
      <dgm:prSet presAssocID="{3A0A9747-3005-4602-BAE1-F348EF9A0E00}" presName="sibTrans" presStyleLbl="sibTrans2D1" presStyleIdx="15" presStyleCnt="19"/>
      <dgm:spPr/>
      <dgm:t>
        <a:bodyPr/>
        <a:lstStyle/>
        <a:p>
          <a:endParaRPr lang="cs-CZ"/>
        </a:p>
      </dgm:t>
    </dgm:pt>
    <dgm:pt modelId="{2FC14955-75AF-4FDB-8470-C97037072C93}" type="pres">
      <dgm:prSet presAssocID="{0FB9696E-B05B-4EDB-9154-82A7538439D9}" presName="middleNode" presStyleCnt="0"/>
      <dgm:spPr/>
    </dgm:pt>
    <dgm:pt modelId="{0F4C8828-A98F-455D-8930-F8E3E2494FDE}" type="pres">
      <dgm:prSet presAssocID="{0FB9696E-B05B-4EDB-9154-82A7538439D9}" presName="padding" presStyleLbl="node1" presStyleIdx="15" presStyleCnt="20"/>
      <dgm:spPr/>
    </dgm:pt>
    <dgm:pt modelId="{B5D3D23D-F6C8-4157-A63D-AB63A3573CF3}" type="pres">
      <dgm:prSet presAssocID="{0FB9696E-B05B-4EDB-9154-82A7538439D9}" presName="shape" presStyleLbl="node1" presStyleIdx="16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49A518-FF82-4340-8E0C-CA9C69DEC90A}" type="pres">
      <dgm:prSet presAssocID="{FAAB884B-7C1C-461C-A0EF-F4E9C5979F7C}" presName="sibTrans" presStyleLbl="sibTrans2D1" presStyleIdx="16" presStyleCnt="19"/>
      <dgm:spPr/>
      <dgm:t>
        <a:bodyPr/>
        <a:lstStyle/>
        <a:p>
          <a:endParaRPr lang="cs-CZ"/>
        </a:p>
      </dgm:t>
    </dgm:pt>
    <dgm:pt modelId="{4EE5A33D-8A07-479B-B86D-E3E82E45D0BD}" type="pres">
      <dgm:prSet presAssocID="{57A81A7F-C5C0-4B92-8C9B-26E8C94B929E}" presName="middleNode" presStyleCnt="0"/>
      <dgm:spPr/>
    </dgm:pt>
    <dgm:pt modelId="{EA7E15BD-2141-4584-B9F2-519AC7E3EF32}" type="pres">
      <dgm:prSet presAssocID="{57A81A7F-C5C0-4B92-8C9B-26E8C94B929E}" presName="padding" presStyleLbl="node1" presStyleIdx="16" presStyleCnt="20"/>
      <dgm:spPr/>
    </dgm:pt>
    <dgm:pt modelId="{7325F223-5102-433D-B4C5-382EE6F9E8FE}" type="pres">
      <dgm:prSet presAssocID="{57A81A7F-C5C0-4B92-8C9B-26E8C94B929E}" presName="shape" presStyleLbl="node1" presStyleIdx="17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187FCC3-34F2-4993-805E-970D4B9D3276}" type="pres">
      <dgm:prSet presAssocID="{FB10ED2B-B132-4E9B-A768-CF01FF21F41D}" presName="sibTrans" presStyleLbl="sibTrans2D1" presStyleIdx="17" presStyleCnt="19"/>
      <dgm:spPr/>
      <dgm:t>
        <a:bodyPr/>
        <a:lstStyle/>
        <a:p>
          <a:endParaRPr lang="cs-CZ"/>
        </a:p>
      </dgm:t>
    </dgm:pt>
    <dgm:pt modelId="{7FB03AF2-E358-4EBF-9279-1CD4B7A98E4B}" type="pres">
      <dgm:prSet presAssocID="{5A4E1A4C-9F9A-4189-80F6-BD1AB45AC2C0}" presName="middleNode" presStyleCnt="0"/>
      <dgm:spPr/>
    </dgm:pt>
    <dgm:pt modelId="{055C49A9-0C58-4F52-94E7-ECF9FE4ADA73}" type="pres">
      <dgm:prSet presAssocID="{5A4E1A4C-9F9A-4189-80F6-BD1AB45AC2C0}" presName="padding" presStyleLbl="node1" presStyleIdx="17" presStyleCnt="20"/>
      <dgm:spPr/>
    </dgm:pt>
    <dgm:pt modelId="{31ED186D-E7B2-44EB-8FAC-C74695474B82}" type="pres">
      <dgm:prSet presAssocID="{5A4E1A4C-9F9A-4189-80F6-BD1AB45AC2C0}" presName="shape" presStyleLbl="node1" presStyleIdx="18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C103CC-2DCD-4EEC-872C-ABDCD328A089}" type="pres">
      <dgm:prSet presAssocID="{8DDBD243-F6EF-4B44-976D-5E4D30CAAA91}" presName="sibTrans" presStyleLbl="sibTrans2D1" presStyleIdx="18" presStyleCnt="19"/>
      <dgm:spPr/>
      <dgm:t>
        <a:bodyPr/>
        <a:lstStyle/>
        <a:p>
          <a:endParaRPr lang="cs-CZ"/>
        </a:p>
      </dgm:t>
    </dgm:pt>
    <dgm:pt modelId="{E70E22D6-8F64-4DA8-A3C2-37FC54DEC8F5}" type="pres">
      <dgm:prSet presAssocID="{5777DA1E-D9F9-447F-B230-52E99D307014}" presName="lastNode" presStyleLbl="node1" presStyleIdx="19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C5A891D-C811-435C-96DF-043472888C21}" srcId="{EF4175C1-14CE-4B38-9512-F7FC4CCFF01C}" destId="{57A81A7F-C5C0-4B92-8C9B-26E8C94B929E}" srcOrd="17" destOrd="0" parTransId="{9282DD66-CCB7-4B89-9000-BAB8ACA17EFC}" sibTransId="{FB10ED2B-B132-4E9B-A768-CF01FF21F41D}"/>
    <dgm:cxn modelId="{02A05240-B7A6-425B-8878-E5645AD5E67A}" srcId="{EF4175C1-14CE-4B38-9512-F7FC4CCFF01C}" destId="{57FC211D-FBDB-41FD-ADAF-A23B0D5BD180}" srcOrd="0" destOrd="0" parTransId="{7E3920D9-5270-43C9-88DE-6DE28C50097B}" sibTransId="{79C681D4-CFF1-4416-B6D9-B883F3B182B9}"/>
    <dgm:cxn modelId="{A5B01712-3155-4D95-9E63-8B08CD0867E2}" type="presOf" srcId="{57A81A7F-C5C0-4B92-8C9B-26E8C94B929E}" destId="{7325F223-5102-433D-B4C5-382EE6F9E8FE}" srcOrd="0" destOrd="0" presId="urn:microsoft.com/office/officeart/2005/8/layout/bProcess2"/>
    <dgm:cxn modelId="{9608FB0D-1363-4113-92EB-BBF1D5037908}" type="presOf" srcId="{650C62DC-5899-4F32-B69F-C046C36E8B4B}" destId="{1C7A6C70-539D-411F-A4ED-0AC09A06E84A}" srcOrd="0" destOrd="0" presId="urn:microsoft.com/office/officeart/2005/8/layout/bProcess2"/>
    <dgm:cxn modelId="{AB358124-F2A7-4077-A71E-202D92C089B1}" srcId="{EF4175C1-14CE-4B38-9512-F7FC4CCFF01C}" destId="{5BC89CC7-36BB-484E-9829-2CB82A4B36DD}" srcOrd="5" destOrd="0" parTransId="{8B899E18-F349-421E-8E91-CB5974E72624}" sibTransId="{91D2850B-23C7-4860-BDD7-59770BF39E3D}"/>
    <dgm:cxn modelId="{2C0DF067-252B-4EF8-A10D-927A46DBFFAD}" type="presOf" srcId="{E0B781F9-0511-4A93-9020-C7679ECF8A68}" destId="{CA32BADE-792E-454C-828F-F044C6BD6E0F}" srcOrd="0" destOrd="0" presId="urn:microsoft.com/office/officeart/2005/8/layout/bProcess2"/>
    <dgm:cxn modelId="{A98F0EE4-AF61-4CEE-8F95-D05ABB0A88A2}" srcId="{EF4175C1-14CE-4B38-9512-F7FC4CCFF01C}" destId="{81BFD9B7-CEBC-450C-8AE4-F3A2BDCB1448}" srcOrd="2" destOrd="0" parTransId="{1ACC802A-B823-4A4C-A097-0E65CAB85107}" sibTransId="{8B779D91-E527-431F-BE06-85D4521082A0}"/>
    <dgm:cxn modelId="{EE2321F6-98E6-435F-A609-5422154CDD97}" type="presOf" srcId="{3A0A9747-3005-4602-BAE1-F348EF9A0E00}" destId="{D48CDC52-A409-4A65-AF57-83DB79724220}" srcOrd="0" destOrd="0" presId="urn:microsoft.com/office/officeart/2005/8/layout/bProcess2"/>
    <dgm:cxn modelId="{4B57AE22-51C0-4438-8942-FFB6641FB553}" type="presOf" srcId="{FB10ED2B-B132-4E9B-A768-CF01FF21F41D}" destId="{E187FCC3-34F2-4993-805E-970D4B9D3276}" srcOrd="0" destOrd="0" presId="urn:microsoft.com/office/officeart/2005/8/layout/bProcess2"/>
    <dgm:cxn modelId="{210DF642-F97E-4C77-B629-23034ED9A632}" type="presOf" srcId="{68495883-09AC-4BDF-9ED8-D71DD85DC179}" destId="{5F0D8100-415F-49FA-9B52-93751B7A6C64}" srcOrd="0" destOrd="0" presId="urn:microsoft.com/office/officeart/2005/8/layout/bProcess2"/>
    <dgm:cxn modelId="{274611CE-F76F-428C-9399-A8E07C3B3A86}" type="presOf" srcId="{02643D85-D85D-43FC-8676-DE93785D5614}" destId="{2C7E57EC-CF3A-4BCF-B737-2E7843AE0140}" srcOrd="0" destOrd="0" presId="urn:microsoft.com/office/officeart/2005/8/layout/bProcess2"/>
    <dgm:cxn modelId="{5A2939CC-E6A4-4087-A5EA-C2E0B97FB033}" type="presOf" srcId="{EF4175C1-14CE-4B38-9512-F7FC4CCFF01C}" destId="{4C534555-F883-442F-8F38-0BCC18449283}" srcOrd="0" destOrd="0" presId="urn:microsoft.com/office/officeart/2005/8/layout/bProcess2"/>
    <dgm:cxn modelId="{17377946-C79C-4018-AA4E-19E237876DDB}" srcId="{EF4175C1-14CE-4B38-9512-F7FC4CCFF01C}" destId="{6B63321A-7D19-4FF9-9E00-52C7458CA599}" srcOrd="6" destOrd="0" parTransId="{14C4A55D-708C-457B-A20D-371ED0EF53BB}" sibTransId="{BC94BBD7-CA8F-45E8-AD7A-CE65C8BDB199}"/>
    <dgm:cxn modelId="{F98DFB96-0167-420C-A91C-54F7802B3D1B}" srcId="{EF4175C1-14CE-4B38-9512-F7FC4CCFF01C}" destId="{E3EC3107-96DB-4E5B-9668-CBC0BCEC9523}" srcOrd="3" destOrd="0" parTransId="{27416EED-3A15-4BF7-BC61-2FF8F4BFC74E}" sibTransId="{FA0B1D66-C2C0-4DD3-9078-0CCF1E9954A4}"/>
    <dgm:cxn modelId="{705D08D1-F96B-43D0-9553-ACB3DACF1281}" type="presOf" srcId="{520158BD-F234-414A-BC86-810497005DD2}" destId="{C8ED19B6-8082-4B9C-A1D3-D9B1B9EA2578}" srcOrd="0" destOrd="0" presId="urn:microsoft.com/office/officeart/2005/8/layout/bProcess2"/>
    <dgm:cxn modelId="{B2B6648E-2BE0-47BE-9775-5F5821CC110A}" srcId="{EF4175C1-14CE-4B38-9512-F7FC4CCFF01C}" destId="{0FB9696E-B05B-4EDB-9154-82A7538439D9}" srcOrd="16" destOrd="0" parTransId="{4FED3D3C-3179-4D1A-BF8C-B66963DD7E74}" sibTransId="{FAAB884B-7C1C-461C-A0EF-F4E9C5979F7C}"/>
    <dgm:cxn modelId="{604796BB-7CC6-4037-9F8A-4E021E529D80}" srcId="{EF4175C1-14CE-4B38-9512-F7FC4CCFF01C}" destId="{35E8C752-BE17-4AB0-A1E9-9C1F864656ED}" srcOrd="9" destOrd="0" parTransId="{C516032D-CB8C-4E09-B188-38CC4282BC85}" sibTransId="{8294ABC5-78F0-4614-B03A-7C80B6404C46}"/>
    <dgm:cxn modelId="{6B2216B2-9484-4A7B-B5D3-A5661AF45446}" type="presOf" srcId="{20168783-B96B-408B-8C3B-D06DFDC1BE5E}" destId="{1773EAF1-2DCB-4973-87F5-28E412D46580}" srcOrd="0" destOrd="0" presId="urn:microsoft.com/office/officeart/2005/8/layout/bProcess2"/>
    <dgm:cxn modelId="{498CCD3C-F3DD-448D-ADFF-0C931503884D}" type="presOf" srcId="{79C681D4-CFF1-4416-B6D9-B883F3B182B9}" destId="{BB1C0292-A656-4CBE-922B-FCE4ADFBB967}" srcOrd="0" destOrd="0" presId="urn:microsoft.com/office/officeart/2005/8/layout/bProcess2"/>
    <dgm:cxn modelId="{51565B8D-C357-426D-88BB-F3DAB650F0BE}" type="presOf" srcId="{B17D1312-5D25-4B71-8F57-3EFBD97BE459}" destId="{69708E1F-A0D4-4F58-86F2-848A3B0AF5B0}" srcOrd="0" destOrd="0" presId="urn:microsoft.com/office/officeart/2005/8/layout/bProcess2"/>
    <dgm:cxn modelId="{A96F7B5C-B529-4EFA-B029-6C223C5EE914}" type="presOf" srcId="{5777DA1E-D9F9-447F-B230-52E99D307014}" destId="{E70E22D6-8F64-4DA8-A3C2-37FC54DEC8F5}" srcOrd="0" destOrd="0" presId="urn:microsoft.com/office/officeart/2005/8/layout/bProcess2"/>
    <dgm:cxn modelId="{DA3D3032-5C5E-4CA2-A58C-79561066B729}" srcId="{EF4175C1-14CE-4B38-9512-F7FC4CCFF01C}" destId="{4ECE4BF6-9E10-4AE4-9ABF-62D90AA4E2BF}" srcOrd="1" destOrd="0" parTransId="{8A596C28-DDDB-447E-B6C5-11FE833BDF81}" sibTransId="{650C62DC-5899-4F32-B69F-C046C36E8B4B}"/>
    <dgm:cxn modelId="{44FAFDB4-026B-4011-922C-EBD63ED935A8}" srcId="{EF4175C1-14CE-4B38-9512-F7FC4CCFF01C}" destId="{C46C8436-FC32-454C-8884-AF2AD7B80E83}" srcOrd="4" destOrd="0" parTransId="{65A3CC76-1C7A-470A-86BF-B2FB9B476C07}" sibTransId="{4C38CE02-C849-4CEB-92A3-3E3A8719AE75}"/>
    <dgm:cxn modelId="{38680EE3-F877-49D3-9545-2266487D2608}" type="presOf" srcId="{4C38CE02-C849-4CEB-92A3-3E3A8719AE75}" destId="{A55F7051-7F4D-4C4B-9039-9F2D80B3B379}" srcOrd="0" destOrd="0" presId="urn:microsoft.com/office/officeart/2005/8/layout/bProcess2"/>
    <dgm:cxn modelId="{880106E3-43B1-4909-BA42-F3DA54C94829}" srcId="{EF4175C1-14CE-4B38-9512-F7FC4CCFF01C}" destId="{3108976E-03F7-4421-968C-E084F748EA2F}" srcOrd="12" destOrd="0" parTransId="{F7299CB1-0B96-4A73-965B-CCB5785268EF}" sibTransId="{455351B4-FACB-4A4B-B040-1AF61A72AA14}"/>
    <dgm:cxn modelId="{3FB87C09-FC17-431F-B9B8-B8D5C6A62B3C}" type="presOf" srcId="{5A4E1A4C-9F9A-4189-80F6-BD1AB45AC2C0}" destId="{31ED186D-E7B2-44EB-8FAC-C74695474B82}" srcOrd="0" destOrd="0" presId="urn:microsoft.com/office/officeart/2005/8/layout/bProcess2"/>
    <dgm:cxn modelId="{7EF054CB-8915-4AE0-B3A9-ABC91389B677}" type="presOf" srcId="{8DDBD243-F6EF-4B44-976D-5E4D30CAAA91}" destId="{7FC103CC-2DCD-4EEC-872C-ABDCD328A089}" srcOrd="0" destOrd="0" presId="urn:microsoft.com/office/officeart/2005/8/layout/bProcess2"/>
    <dgm:cxn modelId="{CA5A9EC7-B54C-4C8B-A3DB-4ADC9122B469}" type="presOf" srcId="{A07363CE-6DD6-4A3F-B20A-41907974C90F}" destId="{5F47163B-F6A1-4D99-ABA1-6F45ABA4113C}" srcOrd="0" destOrd="0" presId="urn:microsoft.com/office/officeart/2005/8/layout/bProcess2"/>
    <dgm:cxn modelId="{E3BF0C68-437F-4C6B-9B4E-2EBCAE1E7107}" type="presOf" srcId="{77A1D2DB-F841-4FD6-B922-A633BF5C3E1E}" destId="{87156D50-A9E2-4060-83B5-97C24163918D}" srcOrd="0" destOrd="0" presId="urn:microsoft.com/office/officeart/2005/8/layout/bProcess2"/>
    <dgm:cxn modelId="{7F04369D-A566-44F7-B68B-410F902AA9A7}" srcId="{EF4175C1-14CE-4B38-9512-F7FC4CCFF01C}" destId="{06CDC952-0B08-41A3-9B4D-9FA3E193405F}" srcOrd="14" destOrd="0" parTransId="{911DB90F-153F-4371-8458-2DBF71411B87}" sibTransId="{20168783-B96B-408B-8C3B-D06DFDC1BE5E}"/>
    <dgm:cxn modelId="{D6F1627D-3CCA-40C3-BC9A-F24B57EEABFD}" type="presOf" srcId="{455351B4-FACB-4A4B-B040-1AF61A72AA14}" destId="{5372D226-4465-4346-B86F-90E40C7F30FB}" srcOrd="0" destOrd="0" presId="urn:microsoft.com/office/officeart/2005/8/layout/bProcess2"/>
    <dgm:cxn modelId="{40835E31-222A-4968-9A60-6C1FEBE9EF47}" srcId="{EF4175C1-14CE-4B38-9512-F7FC4CCFF01C}" destId="{5A4E1A4C-9F9A-4189-80F6-BD1AB45AC2C0}" srcOrd="18" destOrd="0" parTransId="{400BB827-C105-413C-9169-2F53EAE38332}" sibTransId="{8DDBD243-F6EF-4B44-976D-5E4D30CAAA91}"/>
    <dgm:cxn modelId="{8100CF46-6A55-4FBE-A877-57668B30CFD2}" type="presOf" srcId="{91D2850B-23C7-4860-BDD7-59770BF39E3D}" destId="{D699C919-19A1-452F-A164-AC21C5127B3C}" srcOrd="0" destOrd="0" presId="urn:microsoft.com/office/officeart/2005/8/layout/bProcess2"/>
    <dgm:cxn modelId="{A7863415-A1B8-49C3-8286-461B2359D140}" srcId="{EF4175C1-14CE-4B38-9512-F7FC4CCFF01C}" destId="{68495883-09AC-4BDF-9ED8-D71DD85DC179}" srcOrd="7" destOrd="0" parTransId="{34CCC67B-848E-44EB-8E72-9E6433111E77}" sibTransId="{A07363CE-6DD6-4A3F-B20A-41907974C90F}"/>
    <dgm:cxn modelId="{B07E4A79-0241-41C8-B209-86E171D4F842}" type="presOf" srcId="{FAAB884B-7C1C-461C-A0EF-F4E9C5979F7C}" destId="{4049A518-FF82-4340-8E0C-CA9C69DEC90A}" srcOrd="0" destOrd="0" presId="urn:microsoft.com/office/officeart/2005/8/layout/bProcess2"/>
    <dgm:cxn modelId="{DA60E83D-52D3-4615-931F-AEE7F4D419A3}" type="presOf" srcId="{35E8C752-BE17-4AB0-A1E9-9C1F864656ED}" destId="{31956698-6E03-4E74-9EE5-C521DE9DC00A}" srcOrd="0" destOrd="0" presId="urn:microsoft.com/office/officeart/2005/8/layout/bProcess2"/>
    <dgm:cxn modelId="{AEE65631-336A-4C06-9E9F-12ACBBEB12DF}" type="presOf" srcId="{FA0B1D66-C2C0-4DD3-9078-0CCF1E9954A4}" destId="{FBB629C2-3D50-47E9-896D-E60A346DDD2C}" srcOrd="0" destOrd="0" presId="urn:microsoft.com/office/officeart/2005/8/layout/bProcess2"/>
    <dgm:cxn modelId="{388A66FA-2F19-4A8B-BC45-6E11FD514417}" srcId="{EF4175C1-14CE-4B38-9512-F7FC4CCFF01C}" destId="{77A1D2DB-F841-4FD6-B922-A633BF5C3E1E}" srcOrd="15" destOrd="0" parTransId="{6AC70E1D-19A7-408D-A916-57F0D68FB584}" sibTransId="{3A0A9747-3005-4602-BAE1-F348EF9A0E00}"/>
    <dgm:cxn modelId="{88794855-5F92-4E22-8F4F-D47035DB2153}" type="presOf" srcId="{6B63321A-7D19-4FF9-9E00-52C7458CA599}" destId="{7C9618CA-68FA-4561-8499-BF3A9DFB4CBB}" srcOrd="0" destOrd="0" presId="urn:microsoft.com/office/officeart/2005/8/layout/bProcess2"/>
    <dgm:cxn modelId="{722F93E2-13D2-428C-A89D-3C64C9C5E002}" type="presOf" srcId="{BC94BBD7-CA8F-45E8-AD7A-CE65C8BDB199}" destId="{40238ADD-FEEE-4125-ADF8-487E50BF06ED}" srcOrd="0" destOrd="0" presId="urn:microsoft.com/office/officeart/2005/8/layout/bProcess2"/>
    <dgm:cxn modelId="{288CFD66-C032-4AD1-A137-8BBFB9E3A064}" type="presOf" srcId="{06CDC952-0B08-41A3-9B4D-9FA3E193405F}" destId="{7F42E8D5-7EA7-4766-8339-B6292496E133}" srcOrd="0" destOrd="0" presId="urn:microsoft.com/office/officeart/2005/8/layout/bProcess2"/>
    <dgm:cxn modelId="{0C733EF5-BE54-4A10-8966-AEE4E1E7691F}" type="presOf" srcId="{1F0CB106-C943-4880-AB44-E85A67BA7E51}" destId="{72240196-AB42-4385-BEE7-BB5C3E251AE8}" srcOrd="0" destOrd="0" presId="urn:microsoft.com/office/officeart/2005/8/layout/bProcess2"/>
    <dgm:cxn modelId="{721DC2DE-3CE6-4424-B6DF-F726BD0DE53B}" srcId="{EF4175C1-14CE-4B38-9512-F7FC4CCFF01C}" destId="{5777DA1E-D9F9-447F-B230-52E99D307014}" srcOrd="19" destOrd="0" parTransId="{6E5FE0D1-DEC1-4967-A6B3-719F39627705}" sibTransId="{1FD3173C-E39D-4767-AA85-D41ED8C11D3E}"/>
    <dgm:cxn modelId="{E2766A4E-AD9B-4B6C-924C-FA86C530F5B7}" type="presOf" srcId="{0FB9696E-B05B-4EDB-9154-82A7538439D9}" destId="{B5D3D23D-F6C8-4157-A63D-AB63A3573CF3}" srcOrd="0" destOrd="0" presId="urn:microsoft.com/office/officeart/2005/8/layout/bProcess2"/>
    <dgm:cxn modelId="{7F4AD56C-1687-4A63-9642-F3ABC7E951B8}" type="presOf" srcId="{7E7BDC0B-DD65-48BC-8127-1220D7824C14}" destId="{0BD49DCB-EFF6-42EA-BAC9-C5F846FDD70E}" srcOrd="0" destOrd="0" presId="urn:microsoft.com/office/officeart/2005/8/layout/bProcess2"/>
    <dgm:cxn modelId="{EE4C32CD-93A1-4FBF-A8EA-0BBB883FEBC3}" type="presOf" srcId="{DA2D7C82-526D-4BFA-A48E-3D0A4DED424C}" destId="{FDF28CFC-6944-4C3E-872F-4DD768E5F811}" srcOrd="0" destOrd="0" presId="urn:microsoft.com/office/officeart/2005/8/layout/bProcess2"/>
    <dgm:cxn modelId="{C36A89F7-4E5B-4E23-9A79-C75E1D0D9AAE}" type="presOf" srcId="{E3EC3107-96DB-4E5B-9668-CBC0BCEC9523}" destId="{96224566-507B-4703-975B-9DB8971F2656}" srcOrd="0" destOrd="0" presId="urn:microsoft.com/office/officeart/2005/8/layout/bProcess2"/>
    <dgm:cxn modelId="{554D3DAA-7960-495A-8082-D298C347A298}" type="presOf" srcId="{57FC211D-FBDB-41FD-ADAF-A23B0D5BD180}" destId="{CC7B43A5-BD4A-4FD1-96B2-8368134DFB69}" srcOrd="0" destOrd="0" presId="urn:microsoft.com/office/officeart/2005/8/layout/bProcess2"/>
    <dgm:cxn modelId="{5460047F-34EF-4CE3-BC29-490B2AEC85E4}" srcId="{EF4175C1-14CE-4B38-9512-F7FC4CCFF01C}" destId="{7E7BDC0B-DD65-48BC-8127-1220D7824C14}" srcOrd="11" destOrd="0" parTransId="{E83679CE-3F62-4594-88C1-6132E58E0E3F}" sibTransId="{1F0CB106-C943-4880-AB44-E85A67BA7E51}"/>
    <dgm:cxn modelId="{805084EE-AB2D-4BD7-ADE6-8B739736EC14}" type="presOf" srcId="{C46C8436-FC32-454C-8884-AF2AD7B80E83}" destId="{40EF9EC0-8223-436E-AFC9-B28D315F3E8A}" srcOrd="0" destOrd="0" presId="urn:microsoft.com/office/officeart/2005/8/layout/bProcess2"/>
    <dgm:cxn modelId="{C0E7E9DF-F345-4257-AA19-E91B33E8A25B}" type="presOf" srcId="{4ECE4BF6-9E10-4AE4-9ABF-62D90AA4E2BF}" destId="{6DE0422D-0F2E-4AE6-B48E-4447A5A843DF}" srcOrd="0" destOrd="0" presId="urn:microsoft.com/office/officeart/2005/8/layout/bProcess2"/>
    <dgm:cxn modelId="{50B56BCA-8789-4DFD-B7DE-C2533B0CD9AC}" type="presOf" srcId="{8B779D91-E527-431F-BE06-85D4521082A0}" destId="{3E45F772-FE46-4FAD-9803-3D35E66E235D}" srcOrd="0" destOrd="0" presId="urn:microsoft.com/office/officeart/2005/8/layout/bProcess2"/>
    <dgm:cxn modelId="{A0C09073-C407-46FD-9E0A-3A23840E0864}" srcId="{EF4175C1-14CE-4B38-9512-F7FC4CCFF01C}" destId="{B17D1312-5D25-4B71-8F57-3EFBD97BE459}" srcOrd="13" destOrd="0" parTransId="{3854BAF1-B1EA-4823-9827-4BE4C5BA88B3}" sibTransId="{02643D85-D85D-43FC-8676-DE93785D5614}"/>
    <dgm:cxn modelId="{F9C5D469-2CC5-49B7-AAB6-72F964086093}" type="presOf" srcId="{5BC89CC7-36BB-484E-9829-2CB82A4B36DD}" destId="{2A7846B4-C07A-4507-8E24-D87AB6633BED}" srcOrd="0" destOrd="0" presId="urn:microsoft.com/office/officeart/2005/8/layout/bProcess2"/>
    <dgm:cxn modelId="{6CF4C05F-E834-4A73-90C3-8731B4363820}" type="presOf" srcId="{505D9B14-77E9-4837-A77D-F6C16CA5E998}" destId="{F245D48B-D25C-4A31-A61E-36A535D34C48}" srcOrd="0" destOrd="0" presId="urn:microsoft.com/office/officeart/2005/8/layout/bProcess2"/>
    <dgm:cxn modelId="{DD8E245D-54CF-447E-B408-3E14BDACE9F5}" type="presOf" srcId="{3108976E-03F7-4421-968C-E084F748EA2F}" destId="{D77B1D30-82AF-4296-86CE-A630861A49BE}" srcOrd="0" destOrd="0" presId="urn:microsoft.com/office/officeart/2005/8/layout/bProcess2"/>
    <dgm:cxn modelId="{23B7107A-FD9F-4AAE-B363-FD143496DB79}" srcId="{EF4175C1-14CE-4B38-9512-F7FC4CCFF01C}" destId="{E0B781F9-0511-4A93-9020-C7679ECF8A68}" srcOrd="10" destOrd="0" parTransId="{9752B631-4FFD-4BD8-A256-20368E3E8ECC}" sibTransId="{DA2D7C82-526D-4BFA-A48E-3D0A4DED424C}"/>
    <dgm:cxn modelId="{6632BD39-8A0E-4B2E-BA46-D70EBC868CB7}" type="presOf" srcId="{8294ABC5-78F0-4614-B03A-7C80B6404C46}" destId="{FFF0A672-9621-4262-B592-A229E0BB1621}" srcOrd="0" destOrd="0" presId="urn:microsoft.com/office/officeart/2005/8/layout/bProcess2"/>
    <dgm:cxn modelId="{15693A60-B527-4DBA-A748-E7BF06655CF2}" type="presOf" srcId="{81BFD9B7-CEBC-450C-8AE4-F3A2BDCB1448}" destId="{40F3286B-798A-4246-A6A5-A1478E27F579}" srcOrd="0" destOrd="0" presId="urn:microsoft.com/office/officeart/2005/8/layout/bProcess2"/>
    <dgm:cxn modelId="{298F8C9B-93B3-4AB8-A76A-C8BFE0E636C8}" srcId="{EF4175C1-14CE-4B38-9512-F7FC4CCFF01C}" destId="{520158BD-F234-414A-BC86-810497005DD2}" srcOrd="8" destOrd="0" parTransId="{E0EC52F6-0C81-401B-BB25-D97AF810BE0F}" sibTransId="{505D9B14-77E9-4837-A77D-F6C16CA5E998}"/>
    <dgm:cxn modelId="{413E0F5A-212A-4A4B-B79B-98A54F04B96C}" type="presParOf" srcId="{4C534555-F883-442F-8F38-0BCC18449283}" destId="{CC7B43A5-BD4A-4FD1-96B2-8368134DFB69}" srcOrd="0" destOrd="0" presId="urn:microsoft.com/office/officeart/2005/8/layout/bProcess2"/>
    <dgm:cxn modelId="{EEDC598B-FD65-4B85-B07E-8E8E453A926C}" type="presParOf" srcId="{4C534555-F883-442F-8F38-0BCC18449283}" destId="{BB1C0292-A656-4CBE-922B-FCE4ADFBB967}" srcOrd="1" destOrd="0" presId="urn:microsoft.com/office/officeart/2005/8/layout/bProcess2"/>
    <dgm:cxn modelId="{4BE05686-08D9-4C23-B475-250E08A8B6CF}" type="presParOf" srcId="{4C534555-F883-442F-8F38-0BCC18449283}" destId="{4F44EC1C-24A2-4755-9EB7-7BAD79B425BF}" srcOrd="2" destOrd="0" presId="urn:microsoft.com/office/officeart/2005/8/layout/bProcess2"/>
    <dgm:cxn modelId="{0A95179B-3651-4E45-BCFA-96CCB899C3AA}" type="presParOf" srcId="{4F44EC1C-24A2-4755-9EB7-7BAD79B425BF}" destId="{47D2B2D8-65CE-4C86-9A6B-BF9B57E428E2}" srcOrd="0" destOrd="0" presId="urn:microsoft.com/office/officeart/2005/8/layout/bProcess2"/>
    <dgm:cxn modelId="{6F493F52-8249-4E5B-B1BF-2ADAAA367B27}" type="presParOf" srcId="{4F44EC1C-24A2-4755-9EB7-7BAD79B425BF}" destId="{6DE0422D-0F2E-4AE6-B48E-4447A5A843DF}" srcOrd="1" destOrd="0" presId="urn:microsoft.com/office/officeart/2005/8/layout/bProcess2"/>
    <dgm:cxn modelId="{FEBF1D30-A9D6-4BA0-8E1C-A764FB00976F}" type="presParOf" srcId="{4C534555-F883-442F-8F38-0BCC18449283}" destId="{1C7A6C70-539D-411F-A4ED-0AC09A06E84A}" srcOrd="3" destOrd="0" presId="urn:microsoft.com/office/officeart/2005/8/layout/bProcess2"/>
    <dgm:cxn modelId="{53F565E6-02F1-4DFF-8DD1-DB5B3CA48872}" type="presParOf" srcId="{4C534555-F883-442F-8F38-0BCC18449283}" destId="{9783B1F5-DD21-4FEC-9C99-352E405D456F}" srcOrd="4" destOrd="0" presId="urn:microsoft.com/office/officeart/2005/8/layout/bProcess2"/>
    <dgm:cxn modelId="{F3467152-33D3-45C3-A6BA-2026FF605AF4}" type="presParOf" srcId="{9783B1F5-DD21-4FEC-9C99-352E405D456F}" destId="{591E70F8-F074-4B3F-AFA1-06337C04D92C}" srcOrd="0" destOrd="0" presId="urn:microsoft.com/office/officeart/2005/8/layout/bProcess2"/>
    <dgm:cxn modelId="{9D87ED6A-5D04-4994-A50D-7F37537FCF2C}" type="presParOf" srcId="{9783B1F5-DD21-4FEC-9C99-352E405D456F}" destId="{40F3286B-798A-4246-A6A5-A1478E27F579}" srcOrd="1" destOrd="0" presId="urn:microsoft.com/office/officeart/2005/8/layout/bProcess2"/>
    <dgm:cxn modelId="{DEE83473-1AD1-467C-A0BB-599DD9917CD6}" type="presParOf" srcId="{4C534555-F883-442F-8F38-0BCC18449283}" destId="{3E45F772-FE46-4FAD-9803-3D35E66E235D}" srcOrd="5" destOrd="0" presId="urn:microsoft.com/office/officeart/2005/8/layout/bProcess2"/>
    <dgm:cxn modelId="{C1CC2985-BBF7-4F57-BCF9-DFB33956B29F}" type="presParOf" srcId="{4C534555-F883-442F-8F38-0BCC18449283}" destId="{2E3B2E89-97F5-4F5E-B57C-8C1702CAD4FA}" srcOrd="6" destOrd="0" presId="urn:microsoft.com/office/officeart/2005/8/layout/bProcess2"/>
    <dgm:cxn modelId="{D29039CA-A769-43F4-A0DE-1C8317E876AF}" type="presParOf" srcId="{2E3B2E89-97F5-4F5E-B57C-8C1702CAD4FA}" destId="{7BCC7C35-ADDC-4806-BB6C-72FB48710ACA}" srcOrd="0" destOrd="0" presId="urn:microsoft.com/office/officeart/2005/8/layout/bProcess2"/>
    <dgm:cxn modelId="{FFE17EF5-BF47-4DE1-90BB-66136B96C7DF}" type="presParOf" srcId="{2E3B2E89-97F5-4F5E-B57C-8C1702CAD4FA}" destId="{96224566-507B-4703-975B-9DB8971F2656}" srcOrd="1" destOrd="0" presId="urn:microsoft.com/office/officeart/2005/8/layout/bProcess2"/>
    <dgm:cxn modelId="{52752F4B-B97F-4099-94EE-C30D7418D740}" type="presParOf" srcId="{4C534555-F883-442F-8F38-0BCC18449283}" destId="{FBB629C2-3D50-47E9-896D-E60A346DDD2C}" srcOrd="7" destOrd="0" presId="urn:microsoft.com/office/officeart/2005/8/layout/bProcess2"/>
    <dgm:cxn modelId="{0AAA746F-06B6-419D-AB5C-6D3D7D7A905E}" type="presParOf" srcId="{4C534555-F883-442F-8F38-0BCC18449283}" destId="{CFAEA07C-ED61-4FF9-890D-D02267EB3B1C}" srcOrd="8" destOrd="0" presId="urn:microsoft.com/office/officeart/2005/8/layout/bProcess2"/>
    <dgm:cxn modelId="{FA1768A3-2963-4D47-A0F8-628481D8707C}" type="presParOf" srcId="{CFAEA07C-ED61-4FF9-890D-D02267EB3B1C}" destId="{FEEE5EF9-E099-451B-AE24-3ECF40A97434}" srcOrd="0" destOrd="0" presId="urn:microsoft.com/office/officeart/2005/8/layout/bProcess2"/>
    <dgm:cxn modelId="{64F9F69F-CDDE-472D-8B97-05C36AE69889}" type="presParOf" srcId="{CFAEA07C-ED61-4FF9-890D-D02267EB3B1C}" destId="{40EF9EC0-8223-436E-AFC9-B28D315F3E8A}" srcOrd="1" destOrd="0" presId="urn:microsoft.com/office/officeart/2005/8/layout/bProcess2"/>
    <dgm:cxn modelId="{F7BFDC2A-B1BF-4922-858C-9A6CEC03DAA7}" type="presParOf" srcId="{4C534555-F883-442F-8F38-0BCC18449283}" destId="{A55F7051-7F4D-4C4B-9039-9F2D80B3B379}" srcOrd="9" destOrd="0" presId="urn:microsoft.com/office/officeart/2005/8/layout/bProcess2"/>
    <dgm:cxn modelId="{51A3A68C-C8FB-41CD-B255-CBD66293E64F}" type="presParOf" srcId="{4C534555-F883-442F-8F38-0BCC18449283}" destId="{1BEAF0E9-F481-4318-8CC6-79BF62DB942E}" srcOrd="10" destOrd="0" presId="urn:microsoft.com/office/officeart/2005/8/layout/bProcess2"/>
    <dgm:cxn modelId="{5BD981C4-38A1-4328-854B-6C3879F287D0}" type="presParOf" srcId="{1BEAF0E9-F481-4318-8CC6-79BF62DB942E}" destId="{2184E6FD-7EB2-4AE1-9E6C-0D5549D9241D}" srcOrd="0" destOrd="0" presId="urn:microsoft.com/office/officeart/2005/8/layout/bProcess2"/>
    <dgm:cxn modelId="{93F105F3-B050-40DD-8D34-B61FF5091337}" type="presParOf" srcId="{1BEAF0E9-F481-4318-8CC6-79BF62DB942E}" destId="{2A7846B4-C07A-4507-8E24-D87AB6633BED}" srcOrd="1" destOrd="0" presId="urn:microsoft.com/office/officeart/2005/8/layout/bProcess2"/>
    <dgm:cxn modelId="{59016990-3C42-4E19-9891-6A806DE60596}" type="presParOf" srcId="{4C534555-F883-442F-8F38-0BCC18449283}" destId="{D699C919-19A1-452F-A164-AC21C5127B3C}" srcOrd="11" destOrd="0" presId="urn:microsoft.com/office/officeart/2005/8/layout/bProcess2"/>
    <dgm:cxn modelId="{4B07F734-DE4F-4407-B5D9-01C261927F0E}" type="presParOf" srcId="{4C534555-F883-442F-8F38-0BCC18449283}" destId="{0CD794F6-8DDF-4201-8FD0-DE95EDC7DB16}" srcOrd="12" destOrd="0" presId="urn:microsoft.com/office/officeart/2005/8/layout/bProcess2"/>
    <dgm:cxn modelId="{8F5666FD-B37B-4077-9074-752C933F4709}" type="presParOf" srcId="{0CD794F6-8DDF-4201-8FD0-DE95EDC7DB16}" destId="{B1C890BB-26B5-4E96-A904-8DDB7109B1A5}" srcOrd="0" destOrd="0" presId="urn:microsoft.com/office/officeart/2005/8/layout/bProcess2"/>
    <dgm:cxn modelId="{F6F46D2E-D46F-44D1-93B5-83AEAA61EA80}" type="presParOf" srcId="{0CD794F6-8DDF-4201-8FD0-DE95EDC7DB16}" destId="{7C9618CA-68FA-4561-8499-BF3A9DFB4CBB}" srcOrd="1" destOrd="0" presId="urn:microsoft.com/office/officeart/2005/8/layout/bProcess2"/>
    <dgm:cxn modelId="{EDB690EA-0C48-43E2-881D-33693902E1BB}" type="presParOf" srcId="{4C534555-F883-442F-8F38-0BCC18449283}" destId="{40238ADD-FEEE-4125-ADF8-487E50BF06ED}" srcOrd="13" destOrd="0" presId="urn:microsoft.com/office/officeart/2005/8/layout/bProcess2"/>
    <dgm:cxn modelId="{A05EB3EF-BA9F-47C1-99BA-B805F98E44F5}" type="presParOf" srcId="{4C534555-F883-442F-8F38-0BCC18449283}" destId="{B12A9440-E42B-485E-B671-F5F1CD88EE0F}" srcOrd="14" destOrd="0" presId="urn:microsoft.com/office/officeart/2005/8/layout/bProcess2"/>
    <dgm:cxn modelId="{5FFC7C3D-B17E-4F5E-80E4-998BF37C01BF}" type="presParOf" srcId="{B12A9440-E42B-485E-B671-F5F1CD88EE0F}" destId="{BADDB900-16C1-4221-92F3-9C5593E58E3C}" srcOrd="0" destOrd="0" presId="urn:microsoft.com/office/officeart/2005/8/layout/bProcess2"/>
    <dgm:cxn modelId="{0B658624-26F1-43F4-9A14-8A64C3E5BE7D}" type="presParOf" srcId="{B12A9440-E42B-485E-B671-F5F1CD88EE0F}" destId="{5F0D8100-415F-49FA-9B52-93751B7A6C64}" srcOrd="1" destOrd="0" presId="urn:microsoft.com/office/officeart/2005/8/layout/bProcess2"/>
    <dgm:cxn modelId="{4981BE75-BF27-4C6F-9A8C-B3DD73CBB572}" type="presParOf" srcId="{4C534555-F883-442F-8F38-0BCC18449283}" destId="{5F47163B-F6A1-4D99-ABA1-6F45ABA4113C}" srcOrd="15" destOrd="0" presId="urn:microsoft.com/office/officeart/2005/8/layout/bProcess2"/>
    <dgm:cxn modelId="{11F88AE5-5BEB-46EC-B5A0-1E2DFDF9DA58}" type="presParOf" srcId="{4C534555-F883-442F-8F38-0BCC18449283}" destId="{05EBDE0C-7553-4FA5-811C-406257C445BA}" srcOrd="16" destOrd="0" presId="urn:microsoft.com/office/officeart/2005/8/layout/bProcess2"/>
    <dgm:cxn modelId="{E688A8B9-E978-4193-A8BF-FB71CEA1C375}" type="presParOf" srcId="{05EBDE0C-7553-4FA5-811C-406257C445BA}" destId="{7465EEBE-1453-4AC7-AC13-1AEF01E531DD}" srcOrd="0" destOrd="0" presId="urn:microsoft.com/office/officeart/2005/8/layout/bProcess2"/>
    <dgm:cxn modelId="{89E6376D-DBD5-49BB-9BC1-9C8C610DB585}" type="presParOf" srcId="{05EBDE0C-7553-4FA5-811C-406257C445BA}" destId="{C8ED19B6-8082-4B9C-A1D3-D9B1B9EA2578}" srcOrd="1" destOrd="0" presId="urn:microsoft.com/office/officeart/2005/8/layout/bProcess2"/>
    <dgm:cxn modelId="{75381B62-C896-4E11-8889-A3632BCC8F5C}" type="presParOf" srcId="{4C534555-F883-442F-8F38-0BCC18449283}" destId="{F245D48B-D25C-4A31-A61E-36A535D34C48}" srcOrd="17" destOrd="0" presId="urn:microsoft.com/office/officeart/2005/8/layout/bProcess2"/>
    <dgm:cxn modelId="{7D308859-1F78-49B2-BA3C-7B0E29E594E2}" type="presParOf" srcId="{4C534555-F883-442F-8F38-0BCC18449283}" destId="{3D8BBB11-E471-4B89-82C1-52FA81D68252}" srcOrd="18" destOrd="0" presId="urn:microsoft.com/office/officeart/2005/8/layout/bProcess2"/>
    <dgm:cxn modelId="{3EB4222C-431A-4747-AD70-946EAF3D5893}" type="presParOf" srcId="{3D8BBB11-E471-4B89-82C1-52FA81D68252}" destId="{1A2D492E-38D0-4C21-9610-9C126376A24E}" srcOrd="0" destOrd="0" presId="urn:microsoft.com/office/officeart/2005/8/layout/bProcess2"/>
    <dgm:cxn modelId="{26136EB8-A9E6-42C8-8A50-7282F9EDA793}" type="presParOf" srcId="{3D8BBB11-E471-4B89-82C1-52FA81D68252}" destId="{31956698-6E03-4E74-9EE5-C521DE9DC00A}" srcOrd="1" destOrd="0" presId="urn:microsoft.com/office/officeart/2005/8/layout/bProcess2"/>
    <dgm:cxn modelId="{0397B2DD-2496-4A6F-9C70-EF94EFDC8DFC}" type="presParOf" srcId="{4C534555-F883-442F-8F38-0BCC18449283}" destId="{FFF0A672-9621-4262-B592-A229E0BB1621}" srcOrd="19" destOrd="0" presId="urn:microsoft.com/office/officeart/2005/8/layout/bProcess2"/>
    <dgm:cxn modelId="{417F9890-ED18-4BF9-91B8-35FFC3226507}" type="presParOf" srcId="{4C534555-F883-442F-8F38-0BCC18449283}" destId="{A085E6F1-2B7C-4AE6-9492-5C6D3C7F7D7B}" srcOrd="20" destOrd="0" presId="urn:microsoft.com/office/officeart/2005/8/layout/bProcess2"/>
    <dgm:cxn modelId="{CFEAD2F6-4A86-49E3-A207-0AA68DCFF25E}" type="presParOf" srcId="{A085E6F1-2B7C-4AE6-9492-5C6D3C7F7D7B}" destId="{EABF8583-8C0E-4CA9-9A37-A49513543E49}" srcOrd="0" destOrd="0" presId="urn:microsoft.com/office/officeart/2005/8/layout/bProcess2"/>
    <dgm:cxn modelId="{242DFF2F-0B14-4610-ABFA-7547D56F9465}" type="presParOf" srcId="{A085E6F1-2B7C-4AE6-9492-5C6D3C7F7D7B}" destId="{CA32BADE-792E-454C-828F-F044C6BD6E0F}" srcOrd="1" destOrd="0" presId="urn:microsoft.com/office/officeart/2005/8/layout/bProcess2"/>
    <dgm:cxn modelId="{B7837E53-A062-49A4-82B6-087C95766158}" type="presParOf" srcId="{4C534555-F883-442F-8F38-0BCC18449283}" destId="{FDF28CFC-6944-4C3E-872F-4DD768E5F811}" srcOrd="21" destOrd="0" presId="urn:microsoft.com/office/officeart/2005/8/layout/bProcess2"/>
    <dgm:cxn modelId="{219A6FBD-4539-4D3E-B47B-41926388C8FA}" type="presParOf" srcId="{4C534555-F883-442F-8F38-0BCC18449283}" destId="{6291B989-8F79-4CC3-BC73-6150AD8700CE}" srcOrd="22" destOrd="0" presId="urn:microsoft.com/office/officeart/2005/8/layout/bProcess2"/>
    <dgm:cxn modelId="{6820B8BB-A1B9-4FEB-B7FB-7F7F0DABC31D}" type="presParOf" srcId="{6291B989-8F79-4CC3-BC73-6150AD8700CE}" destId="{A638751F-6DAD-4B1C-9246-F346D6FEE6F2}" srcOrd="0" destOrd="0" presId="urn:microsoft.com/office/officeart/2005/8/layout/bProcess2"/>
    <dgm:cxn modelId="{D8AE8F6F-96B4-4BFC-8932-7446BF4BB068}" type="presParOf" srcId="{6291B989-8F79-4CC3-BC73-6150AD8700CE}" destId="{0BD49DCB-EFF6-42EA-BAC9-C5F846FDD70E}" srcOrd="1" destOrd="0" presId="urn:microsoft.com/office/officeart/2005/8/layout/bProcess2"/>
    <dgm:cxn modelId="{585BB2A9-17D9-4F0F-8E1B-3613E21F85EE}" type="presParOf" srcId="{4C534555-F883-442F-8F38-0BCC18449283}" destId="{72240196-AB42-4385-BEE7-BB5C3E251AE8}" srcOrd="23" destOrd="0" presId="urn:microsoft.com/office/officeart/2005/8/layout/bProcess2"/>
    <dgm:cxn modelId="{0D0E8A28-C4FA-4E7E-8F3B-92FA01E4C719}" type="presParOf" srcId="{4C534555-F883-442F-8F38-0BCC18449283}" destId="{40984469-51E7-49C1-98BB-F308AC375DE6}" srcOrd="24" destOrd="0" presId="urn:microsoft.com/office/officeart/2005/8/layout/bProcess2"/>
    <dgm:cxn modelId="{4B642A65-6682-4967-A5A2-282276076493}" type="presParOf" srcId="{40984469-51E7-49C1-98BB-F308AC375DE6}" destId="{6BA4CA48-EBA5-48AE-BEFB-1A351A5C1236}" srcOrd="0" destOrd="0" presId="urn:microsoft.com/office/officeart/2005/8/layout/bProcess2"/>
    <dgm:cxn modelId="{B4E7CD32-8E64-4CFA-A509-41952FDADFBF}" type="presParOf" srcId="{40984469-51E7-49C1-98BB-F308AC375DE6}" destId="{D77B1D30-82AF-4296-86CE-A630861A49BE}" srcOrd="1" destOrd="0" presId="urn:microsoft.com/office/officeart/2005/8/layout/bProcess2"/>
    <dgm:cxn modelId="{32C707C8-C0D5-483D-8E3E-A35785CB40F1}" type="presParOf" srcId="{4C534555-F883-442F-8F38-0BCC18449283}" destId="{5372D226-4465-4346-B86F-90E40C7F30FB}" srcOrd="25" destOrd="0" presId="urn:microsoft.com/office/officeart/2005/8/layout/bProcess2"/>
    <dgm:cxn modelId="{0E68BA17-6098-411C-8A59-EF39239F6BE4}" type="presParOf" srcId="{4C534555-F883-442F-8F38-0BCC18449283}" destId="{740FDCA0-7930-455D-B1D0-A9A3EF9BFAA4}" srcOrd="26" destOrd="0" presId="urn:microsoft.com/office/officeart/2005/8/layout/bProcess2"/>
    <dgm:cxn modelId="{603297D1-22E2-40AA-81EE-789037DD35FF}" type="presParOf" srcId="{740FDCA0-7930-455D-B1D0-A9A3EF9BFAA4}" destId="{193EC293-0231-4313-9B6B-EACBF5EBCD89}" srcOrd="0" destOrd="0" presId="urn:microsoft.com/office/officeart/2005/8/layout/bProcess2"/>
    <dgm:cxn modelId="{79D039EB-D99B-42BD-8E7E-CEF14C8175DC}" type="presParOf" srcId="{740FDCA0-7930-455D-B1D0-A9A3EF9BFAA4}" destId="{69708E1F-A0D4-4F58-86F2-848A3B0AF5B0}" srcOrd="1" destOrd="0" presId="urn:microsoft.com/office/officeart/2005/8/layout/bProcess2"/>
    <dgm:cxn modelId="{B27E7536-BD12-4CEF-806D-98D1FE722F4E}" type="presParOf" srcId="{4C534555-F883-442F-8F38-0BCC18449283}" destId="{2C7E57EC-CF3A-4BCF-B737-2E7843AE0140}" srcOrd="27" destOrd="0" presId="urn:microsoft.com/office/officeart/2005/8/layout/bProcess2"/>
    <dgm:cxn modelId="{C4ADBFD9-E8C9-4C20-BB76-84EADF0EC774}" type="presParOf" srcId="{4C534555-F883-442F-8F38-0BCC18449283}" destId="{FAF1FA44-BBFF-46BF-A3DD-F49F0AD8A512}" srcOrd="28" destOrd="0" presId="urn:microsoft.com/office/officeart/2005/8/layout/bProcess2"/>
    <dgm:cxn modelId="{89116E7A-D230-4973-81D3-B32A2526E8A9}" type="presParOf" srcId="{FAF1FA44-BBFF-46BF-A3DD-F49F0AD8A512}" destId="{2B3C8EE1-6420-4C7D-ACB1-D77B82ECCB94}" srcOrd="0" destOrd="0" presId="urn:microsoft.com/office/officeart/2005/8/layout/bProcess2"/>
    <dgm:cxn modelId="{C132392D-855D-4B3F-8BE3-824D5250E953}" type="presParOf" srcId="{FAF1FA44-BBFF-46BF-A3DD-F49F0AD8A512}" destId="{7F42E8D5-7EA7-4766-8339-B6292496E133}" srcOrd="1" destOrd="0" presId="urn:microsoft.com/office/officeart/2005/8/layout/bProcess2"/>
    <dgm:cxn modelId="{F2D714EF-9D17-49A4-9C3B-DD1CDD5611FA}" type="presParOf" srcId="{4C534555-F883-442F-8F38-0BCC18449283}" destId="{1773EAF1-2DCB-4973-87F5-28E412D46580}" srcOrd="29" destOrd="0" presId="urn:microsoft.com/office/officeart/2005/8/layout/bProcess2"/>
    <dgm:cxn modelId="{E280BD6B-FB8B-460C-AD00-3BD91B2BF43D}" type="presParOf" srcId="{4C534555-F883-442F-8F38-0BCC18449283}" destId="{8A95260B-CBF0-4854-88F6-8CC403668029}" srcOrd="30" destOrd="0" presId="urn:microsoft.com/office/officeart/2005/8/layout/bProcess2"/>
    <dgm:cxn modelId="{DDD7B4B3-53D2-47B9-AD8B-DA5E9BA78658}" type="presParOf" srcId="{8A95260B-CBF0-4854-88F6-8CC403668029}" destId="{5B7573E2-22CF-4E92-9E8F-B45E5BD2404C}" srcOrd="0" destOrd="0" presId="urn:microsoft.com/office/officeart/2005/8/layout/bProcess2"/>
    <dgm:cxn modelId="{F63DE774-3B7C-48E4-8F85-287E6BEF0CDF}" type="presParOf" srcId="{8A95260B-CBF0-4854-88F6-8CC403668029}" destId="{87156D50-A9E2-4060-83B5-97C24163918D}" srcOrd="1" destOrd="0" presId="urn:microsoft.com/office/officeart/2005/8/layout/bProcess2"/>
    <dgm:cxn modelId="{CDF5FF64-8196-47CC-B2E1-FA6A7331B68F}" type="presParOf" srcId="{4C534555-F883-442F-8F38-0BCC18449283}" destId="{D48CDC52-A409-4A65-AF57-83DB79724220}" srcOrd="31" destOrd="0" presId="urn:microsoft.com/office/officeart/2005/8/layout/bProcess2"/>
    <dgm:cxn modelId="{65A3CE3C-0862-4367-92FD-68167F92FA06}" type="presParOf" srcId="{4C534555-F883-442F-8F38-0BCC18449283}" destId="{2FC14955-75AF-4FDB-8470-C97037072C93}" srcOrd="32" destOrd="0" presId="urn:microsoft.com/office/officeart/2005/8/layout/bProcess2"/>
    <dgm:cxn modelId="{F57F246E-51C9-4ADF-BDF1-6E994AC15B16}" type="presParOf" srcId="{2FC14955-75AF-4FDB-8470-C97037072C93}" destId="{0F4C8828-A98F-455D-8930-F8E3E2494FDE}" srcOrd="0" destOrd="0" presId="urn:microsoft.com/office/officeart/2005/8/layout/bProcess2"/>
    <dgm:cxn modelId="{3844F2C1-9918-4520-984A-059A2B9D4437}" type="presParOf" srcId="{2FC14955-75AF-4FDB-8470-C97037072C93}" destId="{B5D3D23D-F6C8-4157-A63D-AB63A3573CF3}" srcOrd="1" destOrd="0" presId="urn:microsoft.com/office/officeart/2005/8/layout/bProcess2"/>
    <dgm:cxn modelId="{DA3E5508-0F4B-440B-B7FC-4C232EA347AD}" type="presParOf" srcId="{4C534555-F883-442F-8F38-0BCC18449283}" destId="{4049A518-FF82-4340-8E0C-CA9C69DEC90A}" srcOrd="33" destOrd="0" presId="urn:microsoft.com/office/officeart/2005/8/layout/bProcess2"/>
    <dgm:cxn modelId="{68B104C1-F72B-4C30-9288-F7D26595EF24}" type="presParOf" srcId="{4C534555-F883-442F-8F38-0BCC18449283}" destId="{4EE5A33D-8A07-479B-B86D-E3E82E45D0BD}" srcOrd="34" destOrd="0" presId="urn:microsoft.com/office/officeart/2005/8/layout/bProcess2"/>
    <dgm:cxn modelId="{A2CC913A-F7BD-4817-AD85-ACC07635BC4E}" type="presParOf" srcId="{4EE5A33D-8A07-479B-B86D-E3E82E45D0BD}" destId="{EA7E15BD-2141-4584-B9F2-519AC7E3EF32}" srcOrd="0" destOrd="0" presId="urn:microsoft.com/office/officeart/2005/8/layout/bProcess2"/>
    <dgm:cxn modelId="{A08B773B-76EA-4E02-B01D-B8C62E167D9E}" type="presParOf" srcId="{4EE5A33D-8A07-479B-B86D-E3E82E45D0BD}" destId="{7325F223-5102-433D-B4C5-382EE6F9E8FE}" srcOrd="1" destOrd="0" presId="urn:microsoft.com/office/officeart/2005/8/layout/bProcess2"/>
    <dgm:cxn modelId="{0C88F6A0-667E-4127-AEAD-5E19CED9CFCC}" type="presParOf" srcId="{4C534555-F883-442F-8F38-0BCC18449283}" destId="{E187FCC3-34F2-4993-805E-970D4B9D3276}" srcOrd="35" destOrd="0" presId="urn:microsoft.com/office/officeart/2005/8/layout/bProcess2"/>
    <dgm:cxn modelId="{5D15A209-E74A-432C-8F50-80303EFFDEAF}" type="presParOf" srcId="{4C534555-F883-442F-8F38-0BCC18449283}" destId="{7FB03AF2-E358-4EBF-9279-1CD4B7A98E4B}" srcOrd="36" destOrd="0" presId="urn:microsoft.com/office/officeart/2005/8/layout/bProcess2"/>
    <dgm:cxn modelId="{FB30C90C-AE4E-4227-A953-89AE8AE3735E}" type="presParOf" srcId="{7FB03AF2-E358-4EBF-9279-1CD4B7A98E4B}" destId="{055C49A9-0C58-4F52-94E7-ECF9FE4ADA73}" srcOrd="0" destOrd="0" presId="urn:microsoft.com/office/officeart/2005/8/layout/bProcess2"/>
    <dgm:cxn modelId="{EEB3FF8A-CF9A-4763-A253-5C4723769C0F}" type="presParOf" srcId="{7FB03AF2-E358-4EBF-9279-1CD4B7A98E4B}" destId="{31ED186D-E7B2-44EB-8FAC-C74695474B82}" srcOrd="1" destOrd="0" presId="urn:microsoft.com/office/officeart/2005/8/layout/bProcess2"/>
    <dgm:cxn modelId="{271F613A-CED1-4446-A93E-88702A2F1D92}" type="presParOf" srcId="{4C534555-F883-442F-8F38-0BCC18449283}" destId="{7FC103CC-2DCD-4EEC-872C-ABDCD328A089}" srcOrd="37" destOrd="0" presId="urn:microsoft.com/office/officeart/2005/8/layout/bProcess2"/>
    <dgm:cxn modelId="{FD82706F-F52B-4E73-B176-5CE440E402FA}" type="presParOf" srcId="{4C534555-F883-442F-8F38-0BCC18449283}" destId="{E70E22D6-8F64-4DA8-A3C2-37FC54DEC8F5}" srcOrd="38" destOrd="0" presId="urn:microsoft.com/office/officeart/2005/8/layout/b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374D878-42AC-4133-84D7-9200BCA72B19}" type="doc">
      <dgm:prSet loTypeId="urn:microsoft.com/office/officeart/2005/8/layout/bProcess2" loCatId="process" qsTypeId="urn:microsoft.com/office/officeart/2005/8/quickstyle/3d5" qsCatId="3D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138CB1D0-DCF0-4911-A75B-007131A28F5E}">
      <dgm:prSet phldrT="[Text]"/>
      <dgm:spPr/>
      <dgm:t>
        <a:bodyPr/>
        <a:lstStyle/>
        <a:p>
          <a:r>
            <a:rPr lang="cs-CZ" dirty="0" smtClean="0"/>
            <a:t>21</a:t>
          </a:r>
          <a:endParaRPr lang="cs-CZ" dirty="0"/>
        </a:p>
      </dgm:t>
    </dgm:pt>
    <dgm:pt modelId="{7252DB2D-16F8-421A-B213-480ED211481E}" type="parTrans" cxnId="{2796FB6D-20E6-499E-B970-4A42D030C890}">
      <dgm:prSet/>
      <dgm:spPr/>
      <dgm:t>
        <a:bodyPr/>
        <a:lstStyle/>
        <a:p>
          <a:endParaRPr lang="cs-CZ"/>
        </a:p>
      </dgm:t>
    </dgm:pt>
    <dgm:pt modelId="{0F23CDDA-9F90-40D2-98B7-04A4F2814604}" type="sibTrans" cxnId="{2796FB6D-20E6-499E-B970-4A42D030C890}">
      <dgm:prSet/>
      <dgm:spPr/>
      <dgm:t>
        <a:bodyPr/>
        <a:lstStyle/>
        <a:p>
          <a:endParaRPr lang="cs-CZ"/>
        </a:p>
      </dgm:t>
    </dgm:pt>
    <dgm:pt modelId="{75F7A6BA-4708-4B78-A84A-8FEDBFE46ECC}">
      <dgm:prSet phldrT="[Text]"/>
      <dgm:spPr/>
      <dgm:t>
        <a:bodyPr/>
        <a:lstStyle/>
        <a:p>
          <a:r>
            <a:rPr lang="cs-CZ" dirty="0" smtClean="0"/>
            <a:t>22</a:t>
          </a:r>
          <a:endParaRPr lang="cs-CZ" dirty="0"/>
        </a:p>
      </dgm:t>
    </dgm:pt>
    <dgm:pt modelId="{70E3A9F1-CBE4-468B-AA69-FF497A86FFFB}" type="parTrans" cxnId="{19B83169-B7A3-451B-8B40-A0AFD4CB9DAB}">
      <dgm:prSet/>
      <dgm:spPr/>
      <dgm:t>
        <a:bodyPr/>
        <a:lstStyle/>
        <a:p>
          <a:endParaRPr lang="cs-CZ"/>
        </a:p>
      </dgm:t>
    </dgm:pt>
    <dgm:pt modelId="{C7A6C310-007C-4C7A-861E-075E9344F36A}" type="sibTrans" cxnId="{19B83169-B7A3-451B-8B40-A0AFD4CB9DAB}">
      <dgm:prSet/>
      <dgm:spPr/>
      <dgm:t>
        <a:bodyPr/>
        <a:lstStyle/>
        <a:p>
          <a:endParaRPr lang="cs-CZ"/>
        </a:p>
      </dgm:t>
    </dgm:pt>
    <dgm:pt modelId="{7CAF41BA-F69D-487E-8963-E7CBC85BF28D}">
      <dgm:prSet phldrT="[Text]"/>
      <dgm:spPr/>
      <dgm:t>
        <a:bodyPr/>
        <a:lstStyle/>
        <a:p>
          <a:r>
            <a:rPr lang="cs-CZ" dirty="0" smtClean="0"/>
            <a:t>23</a:t>
          </a:r>
          <a:endParaRPr lang="cs-CZ" dirty="0"/>
        </a:p>
      </dgm:t>
    </dgm:pt>
    <dgm:pt modelId="{438E4A24-7CE2-40FB-A7C2-B42ADE91CB41}" type="parTrans" cxnId="{868ACFEE-92AC-4C06-82CC-1B166B7A0AA5}">
      <dgm:prSet/>
      <dgm:spPr/>
      <dgm:t>
        <a:bodyPr/>
        <a:lstStyle/>
        <a:p>
          <a:endParaRPr lang="cs-CZ"/>
        </a:p>
      </dgm:t>
    </dgm:pt>
    <dgm:pt modelId="{B69FDB52-8C96-4A32-8A64-3B0671BA9900}" type="sibTrans" cxnId="{868ACFEE-92AC-4C06-82CC-1B166B7A0AA5}">
      <dgm:prSet/>
      <dgm:spPr/>
      <dgm:t>
        <a:bodyPr/>
        <a:lstStyle/>
        <a:p>
          <a:endParaRPr lang="cs-CZ"/>
        </a:p>
      </dgm:t>
    </dgm:pt>
    <dgm:pt modelId="{8FB653CF-69D0-4510-BC22-DE761104B302}">
      <dgm:prSet phldrT="[Text]"/>
      <dgm:spPr/>
      <dgm:t>
        <a:bodyPr/>
        <a:lstStyle/>
        <a:p>
          <a:r>
            <a:rPr lang="cs-CZ" dirty="0" smtClean="0"/>
            <a:t>24</a:t>
          </a:r>
          <a:endParaRPr lang="cs-CZ" dirty="0"/>
        </a:p>
      </dgm:t>
    </dgm:pt>
    <dgm:pt modelId="{C965D1DF-41A3-4091-894D-BA306D54EBEA}" type="parTrans" cxnId="{C88F094D-D04F-4379-B4E2-AC33F6631A68}">
      <dgm:prSet/>
      <dgm:spPr/>
      <dgm:t>
        <a:bodyPr/>
        <a:lstStyle/>
        <a:p>
          <a:endParaRPr lang="cs-CZ"/>
        </a:p>
      </dgm:t>
    </dgm:pt>
    <dgm:pt modelId="{E6B72516-0653-4479-8C5D-5FFE74FA866C}" type="sibTrans" cxnId="{C88F094D-D04F-4379-B4E2-AC33F6631A68}">
      <dgm:prSet/>
      <dgm:spPr/>
      <dgm:t>
        <a:bodyPr/>
        <a:lstStyle/>
        <a:p>
          <a:endParaRPr lang="cs-CZ"/>
        </a:p>
      </dgm:t>
    </dgm:pt>
    <dgm:pt modelId="{485B476F-2202-43A6-BAD5-B6951B12B451}">
      <dgm:prSet phldrT="[Text]"/>
      <dgm:spPr/>
      <dgm:t>
        <a:bodyPr/>
        <a:lstStyle/>
        <a:p>
          <a:r>
            <a:rPr lang="cs-CZ" dirty="0" smtClean="0"/>
            <a:t>25</a:t>
          </a:r>
          <a:endParaRPr lang="cs-CZ" dirty="0"/>
        </a:p>
      </dgm:t>
    </dgm:pt>
    <dgm:pt modelId="{A3128E55-6024-4989-A791-77EB3740E175}" type="parTrans" cxnId="{D71F8490-3E9E-47C1-9AFB-8F8E0768E044}">
      <dgm:prSet/>
      <dgm:spPr/>
      <dgm:t>
        <a:bodyPr/>
        <a:lstStyle/>
        <a:p>
          <a:endParaRPr lang="cs-CZ"/>
        </a:p>
      </dgm:t>
    </dgm:pt>
    <dgm:pt modelId="{A066705A-F9D5-4965-9C7B-F6EDA6DC7AE4}" type="sibTrans" cxnId="{D71F8490-3E9E-47C1-9AFB-8F8E0768E044}">
      <dgm:prSet/>
      <dgm:spPr/>
      <dgm:t>
        <a:bodyPr/>
        <a:lstStyle/>
        <a:p>
          <a:endParaRPr lang="cs-CZ"/>
        </a:p>
      </dgm:t>
    </dgm:pt>
    <dgm:pt modelId="{A23C5FA0-5C0C-42A1-889B-05292E088580}">
      <dgm:prSet phldrT="[Text]"/>
      <dgm:spPr/>
      <dgm:t>
        <a:bodyPr/>
        <a:lstStyle/>
        <a:p>
          <a:r>
            <a:rPr lang="cs-CZ" dirty="0" smtClean="0"/>
            <a:t>26</a:t>
          </a:r>
          <a:endParaRPr lang="cs-CZ" dirty="0"/>
        </a:p>
      </dgm:t>
    </dgm:pt>
    <dgm:pt modelId="{DC83C08A-8E5F-4617-9EB6-24025C3CD11B}" type="parTrans" cxnId="{D036DF71-B02F-490D-BA69-8C4DFD1259D1}">
      <dgm:prSet/>
      <dgm:spPr/>
      <dgm:t>
        <a:bodyPr/>
        <a:lstStyle/>
        <a:p>
          <a:endParaRPr lang="cs-CZ"/>
        </a:p>
      </dgm:t>
    </dgm:pt>
    <dgm:pt modelId="{F378E6D5-DBCA-49EA-BA15-6CFBF4A24E7C}" type="sibTrans" cxnId="{D036DF71-B02F-490D-BA69-8C4DFD1259D1}">
      <dgm:prSet/>
      <dgm:spPr/>
      <dgm:t>
        <a:bodyPr/>
        <a:lstStyle/>
        <a:p>
          <a:endParaRPr lang="cs-CZ"/>
        </a:p>
      </dgm:t>
    </dgm:pt>
    <dgm:pt modelId="{9C84DFF4-5267-4A55-A211-6F1F7DEC5853}">
      <dgm:prSet phldrT="[Text]"/>
      <dgm:spPr/>
      <dgm:t>
        <a:bodyPr/>
        <a:lstStyle/>
        <a:p>
          <a:r>
            <a:rPr lang="cs-CZ" dirty="0" smtClean="0"/>
            <a:t>27</a:t>
          </a:r>
          <a:endParaRPr lang="cs-CZ" dirty="0"/>
        </a:p>
      </dgm:t>
    </dgm:pt>
    <dgm:pt modelId="{74FEF7AE-C2D4-497B-857D-B89639590CEC}" type="parTrans" cxnId="{0A25FFB9-02F2-40CE-8ADA-4A5C01F42E40}">
      <dgm:prSet/>
      <dgm:spPr/>
      <dgm:t>
        <a:bodyPr/>
        <a:lstStyle/>
        <a:p>
          <a:endParaRPr lang="cs-CZ"/>
        </a:p>
      </dgm:t>
    </dgm:pt>
    <dgm:pt modelId="{0689BD79-FEB0-4ADE-90B3-790CD5B0C496}" type="sibTrans" cxnId="{0A25FFB9-02F2-40CE-8ADA-4A5C01F42E40}">
      <dgm:prSet/>
      <dgm:spPr/>
      <dgm:t>
        <a:bodyPr/>
        <a:lstStyle/>
        <a:p>
          <a:endParaRPr lang="cs-CZ"/>
        </a:p>
      </dgm:t>
    </dgm:pt>
    <dgm:pt modelId="{B92EEF2C-B202-4DD9-8909-807175050B0C}">
      <dgm:prSet phldrT="[Text]"/>
      <dgm:spPr/>
      <dgm:t>
        <a:bodyPr/>
        <a:lstStyle/>
        <a:p>
          <a:r>
            <a:rPr lang="cs-CZ" dirty="0" smtClean="0"/>
            <a:t>28</a:t>
          </a:r>
          <a:endParaRPr lang="cs-CZ" dirty="0"/>
        </a:p>
      </dgm:t>
    </dgm:pt>
    <dgm:pt modelId="{58F06022-1003-4BEA-A058-103DBB88EC00}" type="parTrans" cxnId="{ECB519F9-A2CC-49A2-A1C0-F1BBB87FC065}">
      <dgm:prSet/>
      <dgm:spPr/>
      <dgm:t>
        <a:bodyPr/>
        <a:lstStyle/>
        <a:p>
          <a:endParaRPr lang="cs-CZ"/>
        </a:p>
      </dgm:t>
    </dgm:pt>
    <dgm:pt modelId="{67F54B94-B584-4E78-BEC1-6CB370407B6B}" type="sibTrans" cxnId="{ECB519F9-A2CC-49A2-A1C0-F1BBB87FC065}">
      <dgm:prSet/>
      <dgm:spPr/>
      <dgm:t>
        <a:bodyPr/>
        <a:lstStyle/>
        <a:p>
          <a:endParaRPr lang="cs-CZ"/>
        </a:p>
      </dgm:t>
    </dgm:pt>
    <dgm:pt modelId="{6495EFF0-5DC7-4E89-B841-F7F8188B84AB}">
      <dgm:prSet phldrT="[Text]"/>
      <dgm:spPr/>
      <dgm:t>
        <a:bodyPr/>
        <a:lstStyle/>
        <a:p>
          <a:r>
            <a:rPr lang="cs-CZ" dirty="0" smtClean="0"/>
            <a:t>29</a:t>
          </a:r>
          <a:endParaRPr lang="cs-CZ" dirty="0"/>
        </a:p>
      </dgm:t>
    </dgm:pt>
    <dgm:pt modelId="{8922780E-BA5B-465B-85BD-0B139A585B75}" type="parTrans" cxnId="{A06B017D-3FE3-4892-8E08-C41F9EC4C3CA}">
      <dgm:prSet/>
      <dgm:spPr/>
      <dgm:t>
        <a:bodyPr/>
        <a:lstStyle/>
        <a:p>
          <a:endParaRPr lang="cs-CZ"/>
        </a:p>
      </dgm:t>
    </dgm:pt>
    <dgm:pt modelId="{CCF9FA18-2548-4432-9283-143AFC2E5269}" type="sibTrans" cxnId="{A06B017D-3FE3-4892-8E08-C41F9EC4C3CA}">
      <dgm:prSet/>
      <dgm:spPr/>
      <dgm:t>
        <a:bodyPr/>
        <a:lstStyle/>
        <a:p>
          <a:endParaRPr lang="cs-CZ"/>
        </a:p>
      </dgm:t>
    </dgm:pt>
    <dgm:pt modelId="{15496DBC-F819-4896-B39B-D8B096162EE1}">
      <dgm:prSet phldrT="[Text]"/>
      <dgm:spPr/>
      <dgm:t>
        <a:bodyPr/>
        <a:lstStyle/>
        <a:p>
          <a:r>
            <a:rPr lang="cs-CZ" dirty="0" smtClean="0"/>
            <a:t>30</a:t>
          </a:r>
          <a:endParaRPr lang="cs-CZ" dirty="0"/>
        </a:p>
      </dgm:t>
    </dgm:pt>
    <dgm:pt modelId="{E8BC396B-111C-4A0E-917A-5CDB05B64505}" type="parTrans" cxnId="{A21D205B-0E3D-4C44-B7EF-14B451CCC796}">
      <dgm:prSet/>
      <dgm:spPr/>
      <dgm:t>
        <a:bodyPr/>
        <a:lstStyle/>
        <a:p>
          <a:endParaRPr lang="cs-CZ"/>
        </a:p>
      </dgm:t>
    </dgm:pt>
    <dgm:pt modelId="{D289BC10-842F-4C4F-BEBC-74939AAF114F}" type="sibTrans" cxnId="{A21D205B-0E3D-4C44-B7EF-14B451CCC796}">
      <dgm:prSet/>
      <dgm:spPr/>
      <dgm:t>
        <a:bodyPr/>
        <a:lstStyle/>
        <a:p>
          <a:endParaRPr lang="cs-CZ"/>
        </a:p>
      </dgm:t>
    </dgm:pt>
    <dgm:pt modelId="{1851074B-B0DE-439A-B8BD-3C86876D3990}">
      <dgm:prSet phldrT="[Text]"/>
      <dgm:spPr/>
      <dgm:t>
        <a:bodyPr/>
        <a:lstStyle/>
        <a:p>
          <a:r>
            <a:rPr lang="cs-CZ" dirty="0" smtClean="0"/>
            <a:t>31</a:t>
          </a:r>
          <a:endParaRPr lang="cs-CZ" dirty="0"/>
        </a:p>
      </dgm:t>
    </dgm:pt>
    <dgm:pt modelId="{34C49C70-4A95-44FE-AF7E-B61742899744}" type="parTrans" cxnId="{22817614-C456-4FB3-901C-0B447F6E00E1}">
      <dgm:prSet/>
      <dgm:spPr/>
      <dgm:t>
        <a:bodyPr/>
        <a:lstStyle/>
        <a:p>
          <a:endParaRPr lang="cs-CZ"/>
        </a:p>
      </dgm:t>
    </dgm:pt>
    <dgm:pt modelId="{94C6C481-BE8B-4346-BE83-03142DB625F6}" type="sibTrans" cxnId="{22817614-C456-4FB3-901C-0B447F6E00E1}">
      <dgm:prSet/>
      <dgm:spPr/>
      <dgm:t>
        <a:bodyPr/>
        <a:lstStyle/>
        <a:p>
          <a:endParaRPr lang="cs-CZ"/>
        </a:p>
      </dgm:t>
    </dgm:pt>
    <dgm:pt modelId="{EE7FD8F1-3641-4A14-B406-3B5FF9111DAD}">
      <dgm:prSet phldrT="[Text]"/>
      <dgm:spPr/>
      <dgm:t>
        <a:bodyPr/>
        <a:lstStyle/>
        <a:p>
          <a:r>
            <a:rPr lang="cs-CZ" dirty="0" smtClean="0"/>
            <a:t>32</a:t>
          </a:r>
          <a:endParaRPr lang="cs-CZ" dirty="0"/>
        </a:p>
      </dgm:t>
    </dgm:pt>
    <dgm:pt modelId="{B606FD95-B4D0-4787-BFF9-FBCC2B3C743A}" type="parTrans" cxnId="{1E8F3862-CD34-4927-A300-E4B10E7F00B3}">
      <dgm:prSet/>
      <dgm:spPr/>
      <dgm:t>
        <a:bodyPr/>
        <a:lstStyle/>
        <a:p>
          <a:endParaRPr lang="cs-CZ"/>
        </a:p>
      </dgm:t>
    </dgm:pt>
    <dgm:pt modelId="{E514A43B-63F2-4D68-A089-73DC7685109E}" type="sibTrans" cxnId="{1E8F3862-CD34-4927-A300-E4B10E7F00B3}">
      <dgm:prSet/>
      <dgm:spPr/>
      <dgm:t>
        <a:bodyPr/>
        <a:lstStyle/>
        <a:p>
          <a:endParaRPr lang="cs-CZ"/>
        </a:p>
      </dgm:t>
    </dgm:pt>
    <dgm:pt modelId="{E9A6A813-DC4D-42F7-91D3-A0B78E45BFA8}">
      <dgm:prSet phldrT="[Text]"/>
      <dgm:spPr/>
      <dgm:t>
        <a:bodyPr/>
        <a:lstStyle/>
        <a:p>
          <a:r>
            <a:rPr lang="cs-CZ" dirty="0" smtClean="0"/>
            <a:t>33</a:t>
          </a:r>
          <a:endParaRPr lang="cs-CZ" dirty="0"/>
        </a:p>
      </dgm:t>
    </dgm:pt>
    <dgm:pt modelId="{EEDC53DA-E7E6-4381-8C26-6B2C6505B007}" type="parTrans" cxnId="{FED7FD56-D990-49A1-B6E1-FE4CB7B02689}">
      <dgm:prSet/>
      <dgm:spPr/>
      <dgm:t>
        <a:bodyPr/>
        <a:lstStyle/>
        <a:p>
          <a:endParaRPr lang="cs-CZ"/>
        </a:p>
      </dgm:t>
    </dgm:pt>
    <dgm:pt modelId="{F405D783-3F93-44A6-B540-4F8745DA2AC8}" type="sibTrans" cxnId="{FED7FD56-D990-49A1-B6E1-FE4CB7B02689}">
      <dgm:prSet/>
      <dgm:spPr/>
      <dgm:t>
        <a:bodyPr/>
        <a:lstStyle/>
        <a:p>
          <a:endParaRPr lang="cs-CZ"/>
        </a:p>
      </dgm:t>
    </dgm:pt>
    <dgm:pt modelId="{21F7374C-39E0-4245-BCF8-D67CADCA25B5}">
      <dgm:prSet phldrT="[Text]"/>
      <dgm:spPr/>
      <dgm:t>
        <a:bodyPr/>
        <a:lstStyle/>
        <a:p>
          <a:r>
            <a:rPr lang="cs-CZ" dirty="0" smtClean="0"/>
            <a:t>34</a:t>
          </a:r>
          <a:endParaRPr lang="cs-CZ" dirty="0"/>
        </a:p>
      </dgm:t>
    </dgm:pt>
    <dgm:pt modelId="{B552FD79-B583-4A4D-9122-6EF01AAD6828}" type="parTrans" cxnId="{8B87E81D-9BB7-4CE7-AF86-64671FBBD680}">
      <dgm:prSet/>
      <dgm:spPr/>
      <dgm:t>
        <a:bodyPr/>
        <a:lstStyle/>
        <a:p>
          <a:endParaRPr lang="cs-CZ"/>
        </a:p>
      </dgm:t>
    </dgm:pt>
    <dgm:pt modelId="{DE83A036-67EB-4579-8D6A-69EAC16750CC}" type="sibTrans" cxnId="{8B87E81D-9BB7-4CE7-AF86-64671FBBD680}">
      <dgm:prSet/>
      <dgm:spPr/>
      <dgm:t>
        <a:bodyPr/>
        <a:lstStyle/>
        <a:p>
          <a:endParaRPr lang="cs-CZ"/>
        </a:p>
      </dgm:t>
    </dgm:pt>
    <dgm:pt modelId="{F54E45F2-1779-44DC-A680-05D4F146FEC5}">
      <dgm:prSet phldrT="[Text]"/>
      <dgm:spPr/>
      <dgm:t>
        <a:bodyPr/>
        <a:lstStyle/>
        <a:p>
          <a:r>
            <a:rPr lang="cs-CZ" dirty="0" smtClean="0"/>
            <a:t>35</a:t>
          </a:r>
          <a:endParaRPr lang="cs-CZ" dirty="0"/>
        </a:p>
      </dgm:t>
    </dgm:pt>
    <dgm:pt modelId="{7738937E-6E54-403C-8074-7F8079C48E24}" type="parTrans" cxnId="{7B038ADA-A5F5-450B-B3F9-E4D728528072}">
      <dgm:prSet/>
      <dgm:spPr/>
      <dgm:t>
        <a:bodyPr/>
        <a:lstStyle/>
        <a:p>
          <a:endParaRPr lang="cs-CZ"/>
        </a:p>
      </dgm:t>
    </dgm:pt>
    <dgm:pt modelId="{EFF9FCDA-1E6D-420F-A551-CF21C670F7C4}" type="sibTrans" cxnId="{7B038ADA-A5F5-450B-B3F9-E4D728528072}">
      <dgm:prSet/>
      <dgm:spPr/>
      <dgm:t>
        <a:bodyPr/>
        <a:lstStyle/>
        <a:p>
          <a:endParaRPr lang="cs-CZ"/>
        </a:p>
      </dgm:t>
    </dgm:pt>
    <dgm:pt modelId="{145E2148-470E-46CB-B7D3-7092C5D7D7D7}">
      <dgm:prSet phldrT="[Text]"/>
      <dgm:spPr/>
      <dgm:t>
        <a:bodyPr/>
        <a:lstStyle/>
        <a:p>
          <a:r>
            <a:rPr lang="cs-CZ" dirty="0" smtClean="0"/>
            <a:t>36</a:t>
          </a:r>
          <a:endParaRPr lang="cs-CZ" dirty="0"/>
        </a:p>
      </dgm:t>
    </dgm:pt>
    <dgm:pt modelId="{9E5089B1-E7D7-408A-A27D-2D6EDC96CAC7}" type="parTrans" cxnId="{9DEB5E33-31A2-42F4-8C84-F3F32A6C7174}">
      <dgm:prSet/>
      <dgm:spPr/>
      <dgm:t>
        <a:bodyPr/>
        <a:lstStyle/>
        <a:p>
          <a:endParaRPr lang="cs-CZ"/>
        </a:p>
      </dgm:t>
    </dgm:pt>
    <dgm:pt modelId="{A2D4532C-85A6-4FFE-AC02-6F1934084A0F}" type="sibTrans" cxnId="{9DEB5E33-31A2-42F4-8C84-F3F32A6C7174}">
      <dgm:prSet/>
      <dgm:spPr/>
      <dgm:t>
        <a:bodyPr/>
        <a:lstStyle/>
        <a:p>
          <a:endParaRPr lang="cs-CZ"/>
        </a:p>
      </dgm:t>
    </dgm:pt>
    <dgm:pt modelId="{1267E525-8441-4DFB-8FB2-98004FBBD9A6}">
      <dgm:prSet phldrT="[Text]"/>
      <dgm:spPr/>
      <dgm:t>
        <a:bodyPr/>
        <a:lstStyle/>
        <a:p>
          <a:r>
            <a:rPr lang="cs-CZ" dirty="0" smtClean="0"/>
            <a:t>37</a:t>
          </a:r>
          <a:endParaRPr lang="cs-CZ" dirty="0"/>
        </a:p>
      </dgm:t>
    </dgm:pt>
    <dgm:pt modelId="{54343F85-2E82-4D20-AADA-2024EBEC227A}" type="parTrans" cxnId="{7262726D-DE46-4C65-816B-E9B723A5B233}">
      <dgm:prSet/>
      <dgm:spPr/>
      <dgm:t>
        <a:bodyPr/>
        <a:lstStyle/>
        <a:p>
          <a:endParaRPr lang="cs-CZ"/>
        </a:p>
      </dgm:t>
    </dgm:pt>
    <dgm:pt modelId="{B8B9CCC0-3E18-4D1A-8FCB-0819EF6C0199}" type="sibTrans" cxnId="{7262726D-DE46-4C65-816B-E9B723A5B233}">
      <dgm:prSet/>
      <dgm:spPr/>
      <dgm:t>
        <a:bodyPr/>
        <a:lstStyle/>
        <a:p>
          <a:endParaRPr lang="cs-CZ"/>
        </a:p>
      </dgm:t>
    </dgm:pt>
    <dgm:pt modelId="{7C1ED6AE-56D2-4E6E-9933-1F34311A3791}">
      <dgm:prSet phldrT="[Text]"/>
      <dgm:spPr/>
      <dgm:t>
        <a:bodyPr/>
        <a:lstStyle/>
        <a:p>
          <a:r>
            <a:rPr lang="cs-CZ" dirty="0" smtClean="0"/>
            <a:t>38</a:t>
          </a:r>
          <a:endParaRPr lang="cs-CZ" dirty="0"/>
        </a:p>
      </dgm:t>
    </dgm:pt>
    <dgm:pt modelId="{6496D17D-6496-47BC-B064-D783639F95B1}" type="parTrans" cxnId="{CDC603C0-1ED7-4741-9916-2801140074F4}">
      <dgm:prSet/>
      <dgm:spPr/>
      <dgm:t>
        <a:bodyPr/>
        <a:lstStyle/>
        <a:p>
          <a:endParaRPr lang="cs-CZ"/>
        </a:p>
      </dgm:t>
    </dgm:pt>
    <dgm:pt modelId="{762ED83A-813D-4A53-992A-22C73D08DA2F}" type="sibTrans" cxnId="{CDC603C0-1ED7-4741-9916-2801140074F4}">
      <dgm:prSet/>
      <dgm:spPr/>
      <dgm:t>
        <a:bodyPr/>
        <a:lstStyle/>
        <a:p>
          <a:endParaRPr lang="cs-CZ"/>
        </a:p>
      </dgm:t>
    </dgm:pt>
    <dgm:pt modelId="{C237BE9D-B881-43B6-AA9C-F09F99BA59B1}">
      <dgm:prSet phldrT="[Text]"/>
      <dgm:spPr/>
      <dgm:t>
        <a:bodyPr/>
        <a:lstStyle/>
        <a:p>
          <a:r>
            <a:rPr lang="cs-CZ" dirty="0" smtClean="0"/>
            <a:t>39</a:t>
          </a:r>
          <a:endParaRPr lang="cs-CZ" dirty="0"/>
        </a:p>
      </dgm:t>
    </dgm:pt>
    <dgm:pt modelId="{EE2B94FF-C100-4038-AE16-81EA8320590D}" type="parTrans" cxnId="{407913C1-D82B-4186-873A-9BC8630A5064}">
      <dgm:prSet/>
      <dgm:spPr/>
      <dgm:t>
        <a:bodyPr/>
        <a:lstStyle/>
        <a:p>
          <a:endParaRPr lang="cs-CZ"/>
        </a:p>
      </dgm:t>
    </dgm:pt>
    <dgm:pt modelId="{D64D9986-5827-491B-9EE0-DF289FDB9859}" type="sibTrans" cxnId="{407913C1-D82B-4186-873A-9BC8630A5064}">
      <dgm:prSet/>
      <dgm:spPr/>
      <dgm:t>
        <a:bodyPr/>
        <a:lstStyle/>
        <a:p>
          <a:endParaRPr lang="cs-CZ"/>
        </a:p>
      </dgm:t>
    </dgm:pt>
    <dgm:pt modelId="{984C4F67-5862-4A52-B33C-F4D6E26D07FB}">
      <dgm:prSet phldrT="[Text]"/>
      <dgm:spPr/>
      <dgm:t>
        <a:bodyPr/>
        <a:lstStyle/>
        <a:p>
          <a:r>
            <a:rPr lang="cs-CZ" dirty="0" smtClean="0"/>
            <a:t>40</a:t>
          </a:r>
          <a:endParaRPr lang="cs-CZ" dirty="0"/>
        </a:p>
      </dgm:t>
    </dgm:pt>
    <dgm:pt modelId="{E4B930C7-8775-4C88-9843-E30ADF24BD0D}" type="parTrans" cxnId="{53E79E68-8BE3-4045-8232-F224D1DE2C1D}">
      <dgm:prSet/>
      <dgm:spPr/>
      <dgm:t>
        <a:bodyPr/>
        <a:lstStyle/>
        <a:p>
          <a:endParaRPr lang="cs-CZ"/>
        </a:p>
      </dgm:t>
    </dgm:pt>
    <dgm:pt modelId="{024EBA42-36D8-4F72-A33E-EAEC1D584FBA}" type="sibTrans" cxnId="{53E79E68-8BE3-4045-8232-F224D1DE2C1D}">
      <dgm:prSet/>
      <dgm:spPr/>
      <dgm:t>
        <a:bodyPr/>
        <a:lstStyle/>
        <a:p>
          <a:endParaRPr lang="cs-CZ"/>
        </a:p>
      </dgm:t>
    </dgm:pt>
    <dgm:pt modelId="{DF480E6C-EBFC-4304-9D79-00FC362C575E}" type="pres">
      <dgm:prSet presAssocID="{5374D878-42AC-4133-84D7-9200BCA72B19}" presName="diagram" presStyleCnt="0">
        <dgm:presLayoutVars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EFD9BF95-395E-4460-B0EA-BEBFA1D3C9C7}" type="pres">
      <dgm:prSet presAssocID="{138CB1D0-DCF0-4911-A75B-007131A28F5E}" presName="firstNode" presStyleLbl="node1" presStyleIdx="0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43F2F2F-39DA-40BD-8D15-D33F9C05510F}" type="pres">
      <dgm:prSet presAssocID="{0F23CDDA-9F90-40D2-98B7-04A4F2814604}" presName="sibTrans" presStyleLbl="sibTrans2D1" presStyleIdx="0" presStyleCnt="19"/>
      <dgm:spPr/>
      <dgm:t>
        <a:bodyPr/>
        <a:lstStyle/>
        <a:p>
          <a:endParaRPr lang="cs-CZ"/>
        </a:p>
      </dgm:t>
    </dgm:pt>
    <dgm:pt modelId="{82E875AD-2B04-4AF5-8256-A2408436E64B}" type="pres">
      <dgm:prSet presAssocID="{75F7A6BA-4708-4B78-A84A-8FEDBFE46ECC}" presName="middleNode" presStyleCnt="0"/>
      <dgm:spPr/>
    </dgm:pt>
    <dgm:pt modelId="{E77EE3C5-BFE6-4F57-A175-C9E2CDB552BD}" type="pres">
      <dgm:prSet presAssocID="{75F7A6BA-4708-4B78-A84A-8FEDBFE46ECC}" presName="padding" presStyleLbl="node1" presStyleIdx="0" presStyleCnt="20"/>
      <dgm:spPr/>
    </dgm:pt>
    <dgm:pt modelId="{2EA3BBFC-7115-4D57-AECD-E5CA836DA63B}" type="pres">
      <dgm:prSet presAssocID="{75F7A6BA-4708-4B78-A84A-8FEDBFE46ECC}" presName="shape" presStyleLbl="node1" presStyleIdx="1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C8254A-F718-44D4-85AD-AD5B3ED07C09}" type="pres">
      <dgm:prSet presAssocID="{C7A6C310-007C-4C7A-861E-075E9344F36A}" presName="sibTrans" presStyleLbl="sibTrans2D1" presStyleIdx="1" presStyleCnt="19"/>
      <dgm:spPr/>
      <dgm:t>
        <a:bodyPr/>
        <a:lstStyle/>
        <a:p>
          <a:endParaRPr lang="cs-CZ"/>
        </a:p>
      </dgm:t>
    </dgm:pt>
    <dgm:pt modelId="{087240F4-9995-4241-8051-53B3589D64F4}" type="pres">
      <dgm:prSet presAssocID="{7CAF41BA-F69D-487E-8963-E7CBC85BF28D}" presName="middleNode" presStyleCnt="0"/>
      <dgm:spPr/>
    </dgm:pt>
    <dgm:pt modelId="{4C7C2F41-DFC1-48ED-8823-6B1B4FC0BD72}" type="pres">
      <dgm:prSet presAssocID="{7CAF41BA-F69D-487E-8963-E7CBC85BF28D}" presName="padding" presStyleLbl="node1" presStyleIdx="1" presStyleCnt="20"/>
      <dgm:spPr/>
    </dgm:pt>
    <dgm:pt modelId="{859453A9-9D99-42A1-A69C-357F87135B5A}" type="pres">
      <dgm:prSet presAssocID="{7CAF41BA-F69D-487E-8963-E7CBC85BF28D}" presName="shape" presStyleLbl="node1" presStyleIdx="2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0B92B6-A7CC-47F1-B125-047800023B3E}" type="pres">
      <dgm:prSet presAssocID="{B69FDB52-8C96-4A32-8A64-3B0671BA9900}" presName="sibTrans" presStyleLbl="sibTrans2D1" presStyleIdx="2" presStyleCnt="19"/>
      <dgm:spPr/>
      <dgm:t>
        <a:bodyPr/>
        <a:lstStyle/>
        <a:p>
          <a:endParaRPr lang="cs-CZ"/>
        </a:p>
      </dgm:t>
    </dgm:pt>
    <dgm:pt modelId="{A038D9A7-6745-4618-B60A-199455B9C387}" type="pres">
      <dgm:prSet presAssocID="{8FB653CF-69D0-4510-BC22-DE761104B302}" presName="middleNode" presStyleCnt="0"/>
      <dgm:spPr/>
    </dgm:pt>
    <dgm:pt modelId="{DA0D75F7-B9D9-4BB1-973D-4393BC3F37AD}" type="pres">
      <dgm:prSet presAssocID="{8FB653CF-69D0-4510-BC22-DE761104B302}" presName="padding" presStyleLbl="node1" presStyleIdx="2" presStyleCnt="20"/>
      <dgm:spPr/>
    </dgm:pt>
    <dgm:pt modelId="{D37E9EAE-B37A-4EEC-B384-DF3DBD8525EE}" type="pres">
      <dgm:prSet presAssocID="{8FB653CF-69D0-4510-BC22-DE761104B302}" presName="shape" presStyleLbl="node1" presStyleIdx="3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E13CEB5-9EFB-40F9-B5B8-618027C574F3}" type="pres">
      <dgm:prSet presAssocID="{E6B72516-0653-4479-8C5D-5FFE74FA866C}" presName="sibTrans" presStyleLbl="sibTrans2D1" presStyleIdx="3" presStyleCnt="19"/>
      <dgm:spPr/>
      <dgm:t>
        <a:bodyPr/>
        <a:lstStyle/>
        <a:p>
          <a:endParaRPr lang="cs-CZ"/>
        </a:p>
      </dgm:t>
    </dgm:pt>
    <dgm:pt modelId="{9AEC2786-3095-4AA2-AC41-C75AD5A1FBD3}" type="pres">
      <dgm:prSet presAssocID="{485B476F-2202-43A6-BAD5-B6951B12B451}" presName="middleNode" presStyleCnt="0"/>
      <dgm:spPr/>
    </dgm:pt>
    <dgm:pt modelId="{6997CADD-A445-4712-B03D-7A59F386F0F7}" type="pres">
      <dgm:prSet presAssocID="{485B476F-2202-43A6-BAD5-B6951B12B451}" presName="padding" presStyleLbl="node1" presStyleIdx="3" presStyleCnt="20"/>
      <dgm:spPr/>
    </dgm:pt>
    <dgm:pt modelId="{080FBD52-A929-496C-A0C0-6AD39114C059}" type="pres">
      <dgm:prSet presAssocID="{485B476F-2202-43A6-BAD5-B6951B12B451}" presName="shape" presStyleLbl="node1" presStyleIdx="4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E47B6BA-B4A7-49B2-B9CD-8966B6FF2E68}" type="pres">
      <dgm:prSet presAssocID="{A066705A-F9D5-4965-9C7B-F6EDA6DC7AE4}" presName="sibTrans" presStyleLbl="sibTrans2D1" presStyleIdx="4" presStyleCnt="19"/>
      <dgm:spPr/>
      <dgm:t>
        <a:bodyPr/>
        <a:lstStyle/>
        <a:p>
          <a:endParaRPr lang="cs-CZ"/>
        </a:p>
      </dgm:t>
    </dgm:pt>
    <dgm:pt modelId="{3E39CBBF-8DB5-496D-A8F3-1B8D950489CC}" type="pres">
      <dgm:prSet presAssocID="{A23C5FA0-5C0C-42A1-889B-05292E088580}" presName="middleNode" presStyleCnt="0"/>
      <dgm:spPr/>
    </dgm:pt>
    <dgm:pt modelId="{B521977C-98E9-466A-9EFC-08306C3C96E0}" type="pres">
      <dgm:prSet presAssocID="{A23C5FA0-5C0C-42A1-889B-05292E088580}" presName="padding" presStyleLbl="node1" presStyleIdx="4" presStyleCnt="20"/>
      <dgm:spPr/>
    </dgm:pt>
    <dgm:pt modelId="{EF03048A-0CA8-4F75-9C28-184AAB2F3093}" type="pres">
      <dgm:prSet presAssocID="{A23C5FA0-5C0C-42A1-889B-05292E088580}" presName="shape" presStyleLbl="node1" presStyleIdx="5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675CC9C-E1CB-4BB8-A839-F4A6914478C3}" type="pres">
      <dgm:prSet presAssocID="{F378E6D5-DBCA-49EA-BA15-6CFBF4A24E7C}" presName="sibTrans" presStyleLbl="sibTrans2D1" presStyleIdx="5" presStyleCnt="19"/>
      <dgm:spPr/>
      <dgm:t>
        <a:bodyPr/>
        <a:lstStyle/>
        <a:p>
          <a:endParaRPr lang="cs-CZ"/>
        </a:p>
      </dgm:t>
    </dgm:pt>
    <dgm:pt modelId="{2E7CF2E3-E720-4200-B10C-8FABF23A684E}" type="pres">
      <dgm:prSet presAssocID="{9C84DFF4-5267-4A55-A211-6F1F7DEC5853}" presName="middleNode" presStyleCnt="0"/>
      <dgm:spPr/>
    </dgm:pt>
    <dgm:pt modelId="{3E6D502A-625C-427D-B240-684950720C4B}" type="pres">
      <dgm:prSet presAssocID="{9C84DFF4-5267-4A55-A211-6F1F7DEC5853}" presName="padding" presStyleLbl="node1" presStyleIdx="5" presStyleCnt="20"/>
      <dgm:spPr/>
    </dgm:pt>
    <dgm:pt modelId="{33923C20-3495-4E47-8C66-DAF39DEA82E4}" type="pres">
      <dgm:prSet presAssocID="{9C84DFF4-5267-4A55-A211-6F1F7DEC5853}" presName="shape" presStyleLbl="node1" presStyleIdx="6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FB942AB-B55B-4E27-9071-835B60722C3E}" type="pres">
      <dgm:prSet presAssocID="{0689BD79-FEB0-4ADE-90B3-790CD5B0C496}" presName="sibTrans" presStyleLbl="sibTrans2D1" presStyleIdx="6" presStyleCnt="19"/>
      <dgm:spPr/>
      <dgm:t>
        <a:bodyPr/>
        <a:lstStyle/>
        <a:p>
          <a:endParaRPr lang="cs-CZ"/>
        </a:p>
      </dgm:t>
    </dgm:pt>
    <dgm:pt modelId="{6CBDFCBB-0483-416B-A703-BF231BD5FE68}" type="pres">
      <dgm:prSet presAssocID="{B92EEF2C-B202-4DD9-8909-807175050B0C}" presName="middleNode" presStyleCnt="0"/>
      <dgm:spPr/>
    </dgm:pt>
    <dgm:pt modelId="{E4823805-32E6-4554-A5A2-8723281F230E}" type="pres">
      <dgm:prSet presAssocID="{B92EEF2C-B202-4DD9-8909-807175050B0C}" presName="padding" presStyleLbl="node1" presStyleIdx="6" presStyleCnt="20"/>
      <dgm:spPr/>
    </dgm:pt>
    <dgm:pt modelId="{9FFF107C-9621-44C3-8234-FDB92D7BE881}" type="pres">
      <dgm:prSet presAssocID="{B92EEF2C-B202-4DD9-8909-807175050B0C}" presName="shape" presStyleLbl="node1" presStyleIdx="7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10F0-AAA1-42AC-8500-0E2EEABF6896}" type="pres">
      <dgm:prSet presAssocID="{67F54B94-B584-4E78-BEC1-6CB370407B6B}" presName="sibTrans" presStyleLbl="sibTrans2D1" presStyleIdx="7" presStyleCnt="19"/>
      <dgm:spPr/>
      <dgm:t>
        <a:bodyPr/>
        <a:lstStyle/>
        <a:p>
          <a:endParaRPr lang="cs-CZ"/>
        </a:p>
      </dgm:t>
    </dgm:pt>
    <dgm:pt modelId="{D0556E99-14C5-41F4-BF0E-B2961722A1B6}" type="pres">
      <dgm:prSet presAssocID="{6495EFF0-5DC7-4E89-B841-F7F8188B84AB}" presName="middleNode" presStyleCnt="0"/>
      <dgm:spPr/>
    </dgm:pt>
    <dgm:pt modelId="{D1E0A954-92C4-4183-ADF3-F1D9108D7B33}" type="pres">
      <dgm:prSet presAssocID="{6495EFF0-5DC7-4E89-B841-F7F8188B84AB}" presName="padding" presStyleLbl="node1" presStyleIdx="7" presStyleCnt="20"/>
      <dgm:spPr/>
    </dgm:pt>
    <dgm:pt modelId="{2937C197-8812-49AE-8D57-3C119166CC79}" type="pres">
      <dgm:prSet presAssocID="{6495EFF0-5DC7-4E89-B841-F7F8188B84AB}" presName="shape" presStyleLbl="node1" presStyleIdx="8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33E56F-34CE-4EE2-97A2-9D52078ECB00}" type="pres">
      <dgm:prSet presAssocID="{CCF9FA18-2548-4432-9283-143AFC2E5269}" presName="sibTrans" presStyleLbl="sibTrans2D1" presStyleIdx="8" presStyleCnt="19"/>
      <dgm:spPr/>
      <dgm:t>
        <a:bodyPr/>
        <a:lstStyle/>
        <a:p>
          <a:endParaRPr lang="cs-CZ"/>
        </a:p>
      </dgm:t>
    </dgm:pt>
    <dgm:pt modelId="{92671A06-3103-46F7-A48D-16FE68BADF70}" type="pres">
      <dgm:prSet presAssocID="{15496DBC-F819-4896-B39B-D8B096162EE1}" presName="middleNode" presStyleCnt="0"/>
      <dgm:spPr/>
    </dgm:pt>
    <dgm:pt modelId="{F3C33280-FCD1-488D-A871-46DBD0BEAA88}" type="pres">
      <dgm:prSet presAssocID="{15496DBC-F819-4896-B39B-D8B096162EE1}" presName="padding" presStyleLbl="node1" presStyleIdx="8" presStyleCnt="20"/>
      <dgm:spPr/>
    </dgm:pt>
    <dgm:pt modelId="{BF8DD4F4-A378-4ECC-9CB8-0C0924BA7DC6}" type="pres">
      <dgm:prSet presAssocID="{15496DBC-F819-4896-B39B-D8B096162EE1}" presName="shape" presStyleLbl="node1" presStyleIdx="9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E9737FE-6113-4B83-8152-D1FDE85D9A66}" type="pres">
      <dgm:prSet presAssocID="{D289BC10-842F-4C4F-BEBC-74939AAF114F}" presName="sibTrans" presStyleLbl="sibTrans2D1" presStyleIdx="9" presStyleCnt="19"/>
      <dgm:spPr/>
      <dgm:t>
        <a:bodyPr/>
        <a:lstStyle/>
        <a:p>
          <a:endParaRPr lang="cs-CZ"/>
        </a:p>
      </dgm:t>
    </dgm:pt>
    <dgm:pt modelId="{0D7DBF8F-1FCD-4BD6-A7F7-5C996E915A29}" type="pres">
      <dgm:prSet presAssocID="{1851074B-B0DE-439A-B8BD-3C86876D3990}" presName="middleNode" presStyleCnt="0"/>
      <dgm:spPr/>
    </dgm:pt>
    <dgm:pt modelId="{F1F36B4C-28F9-48C0-ABA5-B4F3C369C591}" type="pres">
      <dgm:prSet presAssocID="{1851074B-B0DE-439A-B8BD-3C86876D3990}" presName="padding" presStyleLbl="node1" presStyleIdx="9" presStyleCnt="20"/>
      <dgm:spPr/>
    </dgm:pt>
    <dgm:pt modelId="{FD4E5297-F3C9-444B-A789-482806D5AD02}" type="pres">
      <dgm:prSet presAssocID="{1851074B-B0DE-439A-B8BD-3C86876D3990}" presName="shape" presStyleLbl="node1" presStyleIdx="10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807C6E-D549-4D69-8D2A-DB52C0BDBA24}" type="pres">
      <dgm:prSet presAssocID="{94C6C481-BE8B-4346-BE83-03142DB625F6}" presName="sibTrans" presStyleLbl="sibTrans2D1" presStyleIdx="10" presStyleCnt="19"/>
      <dgm:spPr/>
      <dgm:t>
        <a:bodyPr/>
        <a:lstStyle/>
        <a:p>
          <a:endParaRPr lang="cs-CZ"/>
        </a:p>
      </dgm:t>
    </dgm:pt>
    <dgm:pt modelId="{A95D88B3-9FB7-4285-8B79-E443C469E4EC}" type="pres">
      <dgm:prSet presAssocID="{EE7FD8F1-3641-4A14-B406-3B5FF9111DAD}" presName="middleNode" presStyleCnt="0"/>
      <dgm:spPr/>
    </dgm:pt>
    <dgm:pt modelId="{E8AE78C1-81FC-4BFF-88C5-AECB8A2E65A5}" type="pres">
      <dgm:prSet presAssocID="{EE7FD8F1-3641-4A14-B406-3B5FF9111DAD}" presName="padding" presStyleLbl="node1" presStyleIdx="10" presStyleCnt="20"/>
      <dgm:spPr/>
    </dgm:pt>
    <dgm:pt modelId="{6D091562-0F5B-419C-9EAE-CFE6A647E4FA}" type="pres">
      <dgm:prSet presAssocID="{EE7FD8F1-3641-4A14-B406-3B5FF9111DAD}" presName="shape" presStyleLbl="node1" presStyleIdx="11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35D5C3F-7C57-483F-905C-466B9CE5658F}" type="pres">
      <dgm:prSet presAssocID="{E514A43B-63F2-4D68-A089-73DC7685109E}" presName="sibTrans" presStyleLbl="sibTrans2D1" presStyleIdx="11" presStyleCnt="19"/>
      <dgm:spPr/>
      <dgm:t>
        <a:bodyPr/>
        <a:lstStyle/>
        <a:p>
          <a:endParaRPr lang="cs-CZ"/>
        </a:p>
      </dgm:t>
    </dgm:pt>
    <dgm:pt modelId="{D132E3E4-57A7-496C-B69E-00B3D072FE08}" type="pres">
      <dgm:prSet presAssocID="{E9A6A813-DC4D-42F7-91D3-A0B78E45BFA8}" presName="middleNode" presStyleCnt="0"/>
      <dgm:spPr/>
    </dgm:pt>
    <dgm:pt modelId="{C01EC5AC-001C-4278-867E-1ACB1C150028}" type="pres">
      <dgm:prSet presAssocID="{E9A6A813-DC4D-42F7-91D3-A0B78E45BFA8}" presName="padding" presStyleLbl="node1" presStyleIdx="11" presStyleCnt="20"/>
      <dgm:spPr/>
    </dgm:pt>
    <dgm:pt modelId="{AE3B43DC-BC6C-4A4C-A546-F39DAB7D060C}" type="pres">
      <dgm:prSet presAssocID="{E9A6A813-DC4D-42F7-91D3-A0B78E45BFA8}" presName="shape" presStyleLbl="node1" presStyleIdx="12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60907D-7E97-46D4-BE45-E2E3408E24D8}" type="pres">
      <dgm:prSet presAssocID="{F405D783-3F93-44A6-B540-4F8745DA2AC8}" presName="sibTrans" presStyleLbl="sibTrans2D1" presStyleIdx="12" presStyleCnt="19"/>
      <dgm:spPr/>
      <dgm:t>
        <a:bodyPr/>
        <a:lstStyle/>
        <a:p>
          <a:endParaRPr lang="cs-CZ"/>
        </a:p>
      </dgm:t>
    </dgm:pt>
    <dgm:pt modelId="{1B8377D4-94B1-4A78-81D5-25149E45F626}" type="pres">
      <dgm:prSet presAssocID="{21F7374C-39E0-4245-BCF8-D67CADCA25B5}" presName="middleNode" presStyleCnt="0"/>
      <dgm:spPr/>
    </dgm:pt>
    <dgm:pt modelId="{EB8F470F-1C85-4576-ADDD-97DE27087A74}" type="pres">
      <dgm:prSet presAssocID="{21F7374C-39E0-4245-BCF8-D67CADCA25B5}" presName="padding" presStyleLbl="node1" presStyleIdx="12" presStyleCnt="20"/>
      <dgm:spPr/>
    </dgm:pt>
    <dgm:pt modelId="{3C983872-631C-4D08-B089-7822412B9B1C}" type="pres">
      <dgm:prSet presAssocID="{21F7374C-39E0-4245-BCF8-D67CADCA25B5}" presName="shape" presStyleLbl="node1" presStyleIdx="13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5B124C-F48C-4BCD-A59D-B02619E608F1}" type="pres">
      <dgm:prSet presAssocID="{DE83A036-67EB-4579-8D6A-69EAC16750CC}" presName="sibTrans" presStyleLbl="sibTrans2D1" presStyleIdx="13" presStyleCnt="19"/>
      <dgm:spPr/>
      <dgm:t>
        <a:bodyPr/>
        <a:lstStyle/>
        <a:p>
          <a:endParaRPr lang="cs-CZ"/>
        </a:p>
      </dgm:t>
    </dgm:pt>
    <dgm:pt modelId="{97B1B71A-570C-431D-965D-79F3ABE392AA}" type="pres">
      <dgm:prSet presAssocID="{F54E45F2-1779-44DC-A680-05D4F146FEC5}" presName="middleNode" presStyleCnt="0"/>
      <dgm:spPr/>
    </dgm:pt>
    <dgm:pt modelId="{DC780815-7304-4718-8F8F-0B823F77BD9B}" type="pres">
      <dgm:prSet presAssocID="{F54E45F2-1779-44DC-A680-05D4F146FEC5}" presName="padding" presStyleLbl="node1" presStyleIdx="13" presStyleCnt="20"/>
      <dgm:spPr/>
    </dgm:pt>
    <dgm:pt modelId="{6500AAA0-2F38-4D8C-A997-835AC86D754E}" type="pres">
      <dgm:prSet presAssocID="{F54E45F2-1779-44DC-A680-05D4F146FEC5}" presName="shape" presStyleLbl="node1" presStyleIdx="14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614918-AE40-4248-96BC-B4D0EDBC96EB}" type="pres">
      <dgm:prSet presAssocID="{EFF9FCDA-1E6D-420F-A551-CF21C670F7C4}" presName="sibTrans" presStyleLbl="sibTrans2D1" presStyleIdx="14" presStyleCnt="19"/>
      <dgm:spPr/>
      <dgm:t>
        <a:bodyPr/>
        <a:lstStyle/>
        <a:p>
          <a:endParaRPr lang="cs-CZ"/>
        </a:p>
      </dgm:t>
    </dgm:pt>
    <dgm:pt modelId="{1899344A-EDAB-4B5C-B529-89DDB0D622A1}" type="pres">
      <dgm:prSet presAssocID="{145E2148-470E-46CB-B7D3-7092C5D7D7D7}" presName="middleNode" presStyleCnt="0"/>
      <dgm:spPr/>
    </dgm:pt>
    <dgm:pt modelId="{F669EBAF-74C8-4D5D-AD02-B6D748ECFC8B}" type="pres">
      <dgm:prSet presAssocID="{145E2148-470E-46CB-B7D3-7092C5D7D7D7}" presName="padding" presStyleLbl="node1" presStyleIdx="14" presStyleCnt="20"/>
      <dgm:spPr/>
    </dgm:pt>
    <dgm:pt modelId="{5BB4C9DC-20B6-4E2E-8871-5B09AAC193AD}" type="pres">
      <dgm:prSet presAssocID="{145E2148-470E-46CB-B7D3-7092C5D7D7D7}" presName="shape" presStyleLbl="node1" presStyleIdx="15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141D69F-B6C7-45C2-8557-2B6F5FFC04F1}" type="pres">
      <dgm:prSet presAssocID="{A2D4532C-85A6-4FFE-AC02-6F1934084A0F}" presName="sibTrans" presStyleLbl="sibTrans2D1" presStyleIdx="15" presStyleCnt="19"/>
      <dgm:spPr/>
      <dgm:t>
        <a:bodyPr/>
        <a:lstStyle/>
        <a:p>
          <a:endParaRPr lang="cs-CZ"/>
        </a:p>
      </dgm:t>
    </dgm:pt>
    <dgm:pt modelId="{84EA67EC-3C5B-42C1-9B52-BD8BBF075A4C}" type="pres">
      <dgm:prSet presAssocID="{1267E525-8441-4DFB-8FB2-98004FBBD9A6}" presName="middleNode" presStyleCnt="0"/>
      <dgm:spPr/>
    </dgm:pt>
    <dgm:pt modelId="{9B07FF3B-BC78-4EC4-A86F-B3319BA238AE}" type="pres">
      <dgm:prSet presAssocID="{1267E525-8441-4DFB-8FB2-98004FBBD9A6}" presName="padding" presStyleLbl="node1" presStyleIdx="15" presStyleCnt="20"/>
      <dgm:spPr/>
    </dgm:pt>
    <dgm:pt modelId="{74056F95-953C-442E-8929-5F8E45229B21}" type="pres">
      <dgm:prSet presAssocID="{1267E525-8441-4DFB-8FB2-98004FBBD9A6}" presName="shape" presStyleLbl="node1" presStyleIdx="16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D9FB005-D477-46AA-80A8-8D09F071D22B}" type="pres">
      <dgm:prSet presAssocID="{B8B9CCC0-3E18-4D1A-8FCB-0819EF6C0199}" presName="sibTrans" presStyleLbl="sibTrans2D1" presStyleIdx="16" presStyleCnt="19"/>
      <dgm:spPr/>
      <dgm:t>
        <a:bodyPr/>
        <a:lstStyle/>
        <a:p>
          <a:endParaRPr lang="cs-CZ"/>
        </a:p>
      </dgm:t>
    </dgm:pt>
    <dgm:pt modelId="{491B1829-57BD-403A-A388-F8479F97433F}" type="pres">
      <dgm:prSet presAssocID="{7C1ED6AE-56D2-4E6E-9933-1F34311A3791}" presName="middleNode" presStyleCnt="0"/>
      <dgm:spPr/>
    </dgm:pt>
    <dgm:pt modelId="{BAEB1F01-A6C5-4E5A-B888-D030A78F4722}" type="pres">
      <dgm:prSet presAssocID="{7C1ED6AE-56D2-4E6E-9933-1F34311A3791}" presName="padding" presStyleLbl="node1" presStyleIdx="16" presStyleCnt="20"/>
      <dgm:spPr/>
    </dgm:pt>
    <dgm:pt modelId="{B9D5B424-0209-4788-89F2-884C6A25D9BA}" type="pres">
      <dgm:prSet presAssocID="{7C1ED6AE-56D2-4E6E-9933-1F34311A3791}" presName="shape" presStyleLbl="node1" presStyleIdx="17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4FE515-AC52-45F7-ADCE-D5638BC4669B}" type="pres">
      <dgm:prSet presAssocID="{762ED83A-813D-4A53-992A-22C73D08DA2F}" presName="sibTrans" presStyleLbl="sibTrans2D1" presStyleIdx="17" presStyleCnt="19"/>
      <dgm:spPr/>
      <dgm:t>
        <a:bodyPr/>
        <a:lstStyle/>
        <a:p>
          <a:endParaRPr lang="cs-CZ"/>
        </a:p>
      </dgm:t>
    </dgm:pt>
    <dgm:pt modelId="{14CC37FC-9B7B-4C49-86D6-E751BC9D8277}" type="pres">
      <dgm:prSet presAssocID="{C237BE9D-B881-43B6-AA9C-F09F99BA59B1}" presName="middleNode" presStyleCnt="0"/>
      <dgm:spPr/>
    </dgm:pt>
    <dgm:pt modelId="{A06C024C-A8EB-4FED-B785-DFD384B744BC}" type="pres">
      <dgm:prSet presAssocID="{C237BE9D-B881-43B6-AA9C-F09F99BA59B1}" presName="padding" presStyleLbl="node1" presStyleIdx="17" presStyleCnt="20"/>
      <dgm:spPr/>
    </dgm:pt>
    <dgm:pt modelId="{3DC3ADA4-5A02-4FBF-A0D5-F8CF990457AE}" type="pres">
      <dgm:prSet presAssocID="{C237BE9D-B881-43B6-AA9C-F09F99BA59B1}" presName="shape" presStyleLbl="node1" presStyleIdx="18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09E435D-D580-4E4A-B4A3-F251BBEF3676}" type="pres">
      <dgm:prSet presAssocID="{D64D9986-5827-491B-9EE0-DF289FDB9859}" presName="sibTrans" presStyleLbl="sibTrans2D1" presStyleIdx="18" presStyleCnt="19"/>
      <dgm:spPr/>
      <dgm:t>
        <a:bodyPr/>
        <a:lstStyle/>
        <a:p>
          <a:endParaRPr lang="cs-CZ"/>
        </a:p>
      </dgm:t>
    </dgm:pt>
    <dgm:pt modelId="{CA098D80-C5E9-4C54-9B89-743B72192750}" type="pres">
      <dgm:prSet presAssocID="{984C4F67-5862-4A52-B33C-F4D6E26D07FB}" presName="lastNode" presStyleLbl="node1" presStyleIdx="19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6F058E5-D63D-4B42-B888-6F38E06A0630}" type="presOf" srcId="{D289BC10-842F-4C4F-BEBC-74939AAF114F}" destId="{CE9737FE-6113-4B83-8152-D1FDE85D9A66}" srcOrd="0" destOrd="0" presId="urn:microsoft.com/office/officeart/2005/8/layout/bProcess2"/>
    <dgm:cxn modelId="{6418AC98-5551-43EE-9544-4A1302D827F0}" type="presOf" srcId="{21F7374C-39E0-4245-BCF8-D67CADCA25B5}" destId="{3C983872-631C-4D08-B089-7822412B9B1C}" srcOrd="0" destOrd="0" presId="urn:microsoft.com/office/officeart/2005/8/layout/bProcess2"/>
    <dgm:cxn modelId="{6675A6B5-9485-4B32-8653-9D561363EF08}" type="presOf" srcId="{7CAF41BA-F69D-487E-8963-E7CBC85BF28D}" destId="{859453A9-9D99-42A1-A69C-357F87135B5A}" srcOrd="0" destOrd="0" presId="urn:microsoft.com/office/officeart/2005/8/layout/bProcess2"/>
    <dgm:cxn modelId="{53E79E68-8BE3-4045-8232-F224D1DE2C1D}" srcId="{5374D878-42AC-4133-84D7-9200BCA72B19}" destId="{984C4F67-5862-4A52-B33C-F4D6E26D07FB}" srcOrd="19" destOrd="0" parTransId="{E4B930C7-8775-4C88-9843-E30ADF24BD0D}" sibTransId="{024EBA42-36D8-4F72-A33E-EAEC1D584FBA}"/>
    <dgm:cxn modelId="{A4A5530C-CF37-4D96-B502-36C215C7B4FF}" type="presOf" srcId="{762ED83A-813D-4A53-992A-22C73D08DA2F}" destId="{E74FE515-AC52-45F7-ADCE-D5638BC4669B}" srcOrd="0" destOrd="0" presId="urn:microsoft.com/office/officeart/2005/8/layout/bProcess2"/>
    <dgm:cxn modelId="{FF2C1E95-76DA-460D-8283-89FBDB143F6C}" type="presOf" srcId="{94C6C481-BE8B-4346-BE83-03142DB625F6}" destId="{8E807C6E-D549-4D69-8D2A-DB52C0BDBA24}" srcOrd="0" destOrd="0" presId="urn:microsoft.com/office/officeart/2005/8/layout/bProcess2"/>
    <dgm:cxn modelId="{5E1640E9-274F-4FF2-98A1-351572326953}" type="presOf" srcId="{1851074B-B0DE-439A-B8BD-3C86876D3990}" destId="{FD4E5297-F3C9-444B-A789-482806D5AD02}" srcOrd="0" destOrd="0" presId="urn:microsoft.com/office/officeart/2005/8/layout/bProcess2"/>
    <dgm:cxn modelId="{500EFB0E-2EE0-4584-B550-BEBE564D6A99}" type="presOf" srcId="{B92EEF2C-B202-4DD9-8909-807175050B0C}" destId="{9FFF107C-9621-44C3-8234-FDB92D7BE881}" srcOrd="0" destOrd="0" presId="urn:microsoft.com/office/officeart/2005/8/layout/bProcess2"/>
    <dgm:cxn modelId="{CDC603C0-1ED7-4741-9916-2801140074F4}" srcId="{5374D878-42AC-4133-84D7-9200BCA72B19}" destId="{7C1ED6AE-56D2-4E6E-9933-1F34311A3791}" srcOrd="17" destOrd="0" parTransId="{6496D17D-6496-47BC-B064-D783639F95B1}" sibTransId="{762ED83A-813D-4A53-992A-22C73D08DA2F}"/>
    <dgm:cxn modelId="{6E8527BA-30B8-4843-8855-F400BD564919}" type="presOf" srcId="{0689BD79-FEB0-4ADE-90B3-790CD5B0C496}" destId="{0FB942AB-B55B-4E27-9071-835B60722C3E}" srcOrd="0" destOrd="0" presId="urn:microsoft.com/office/officeart/2005/8/layout/bProcess2"/>
    <dgm:cxn modelId="{407913C1-D82B-4186-873A-9BC8630A5064}" srcId="{5374D878-42AC-4133-84D7-9200BCA72B19}" destId="{C237BE9D-B881-43B6-AA9C-F09F99BA59B1}" srcOrd="18" destOrd="0" parTransId="{EE2B94FF-C100-4038-AE16-81EA8320590D}" sibTransId="{D64D9986-5827-491B-9EE0-DF289FDB9859}"/>
    <dgm:cxn modelId="{1D216222-A631-4F61-B325-76F647E09CB6}" type="presOf" srcId="{A2D4532C-85A6-4FFE-AC02-6F1934084A0F}" destId="{F141D69F-B6C7-45C2-8557-2B6F5FFC04F1}" srcOrd="0" destOrd="0" presId="urn:microsoft.com/office/officeart/2005/8/layout/bProcess2"/>
    <dgm:cxn modelId="{C1866DAF-DAD4-491C-8E59-934DDD1FBE70}" type="presOf" srcId="{0F23CDDA-9F90-40D2-98B7-04A4F2814604}" destId="{443F2F2F-39DA-40BD-8D15-D33F9C05510F}" srcOrd="0" destOrd="0" presId="urn:microsoft.com/office/officeart/2005/8/layout/bProcess2"/>
    <dgm:cxn modelId="{9DEB5E33-31A2-42F4-8C84-F3F32A6C7174}" srcId="{5374D878-42AC-4133-84D7-9200BCA72B19}" destId="{145E2148-470E-46CB-B7D3-7092C5D7D7D7}" srcOrd="15" destOrd="0" parTransId="{9E5089B1-E7D7-408A-A27D-2D6EDC96CAC7}" sibTransId="{A2D4532C-85A6-4FFE-AC02-6F1934084A0F}"/>
    <dgm:cxn modelId="{E2D943D2-EFFB-46AB-88A7-CF4BCC171BE5}" type="presOf" srcId="{C7A6C310-007C-4C7A-861E-075E9344F36A}" destId="{74C8254A-F718-44D4-85AD-AD5B3ED07C09}" srcOrd="0" destOrd="0" presId="urn:microsoft.com/office/officeart/2005/8/layout/bProcess2"/>
    <dgm:cxn modelId="{D71F8490-3E9E-47C1-9AFB-8F8E0768E044}" srcId="{5374D878-42AC-4133-84D7-9200BCA72B19}" destId="{485B476F-2202-43A6-BAD5-B6951B12B451}" srcOrd="4" destOrd="0" parTransId="{A3128E55-6024-4989-A791-77EB3740E175}" sibTransId="{A066705A-F9D5-4965-9C7B-F6EDA6DC7AE4}"/>
    <dgm:cxn modelId="{22817614-C456-4FB3-901C-0B447F6E00E1}" srcId="{5374D878-42AC-4133-84D7-9200BCA72B19}" destId="{1851074B-B0DE-439A-B8BD-3C86876D3990}" srcOrd="10" destOrd="0" parTransId="{34C49C70-4A95-44FE-AF7E-B61742899744}" sibTransId="{94C6C481-BE8B-4346-BE83-03142DB625F6}"/>
    <dgm:cxn modelId="{1E8F3862-CD34-4927-A300-E4B10E7F00B3}" srcId="{5374D878-42AC-4133-84D7-9200BCA72B19}" destId="{EE7FD8F1-3641-4A14-B406-3B5FF9111DAD}" srcOrd="11" destOrd="0" parTransId="{B606FD95-B4D0-4787-BFF9-FBCC2B3C743A}" sibTransId="{E514A43B-63F2-4D68-A089-73DC7685109E}"/>
    <dgm:cxn modelId="{241EB923-8FB3-41DB-A2EB-613DBCA2E905}" type="presOf" srcId="{EE7FD8F1-3641-4A14-B406-3B5FF9111DAD}" destId="{6D091562-0F5B-419C-9EAE-CFE6A647E4FA}" srcOrd="0" destOrd="0" presId="urn:microsoft.com/office/officeart/2005/8/layout/bProcess2"/>
    <dgm:cxn modelId="{CF25D874-71A9-455F-AFDE-A47E1252734B}" type="presOf" srcId="{6495EFF0-5DC7-4E89-B841-F7F8188B84AB}" destId="{2937C197-8812-49AE-8D57-3C119166CC79}" srcOrd="0" destOrd="0" presId="urn:microsoft.com/office/officeart/2005/8/layout/bProcess2"/>
    <dgm:cxn modelId="{94C8F5E4-8A0C-4CF1-85ED-B4D6FB3252CA}" type="presOf" srcId="{F378E6D5-DBCA-49EA-BA15-6CFBF4A24E7C}" destId="{1675CC9C-E1CB-4BB8-A839-F4A6914478C3}" srcOrd="0" destOrd="0" presId="urn:microsoft.com/office/officeart/2005/8/layout/bProcess2"/>
    <dgm:cxn modelId="{6CAD57D1-2825-4A42-AEAB-CD777C34DB95}" type="presOf" srcId="{B69FDB52-8C96-4A32-8A64-3B0671BA9900}" destId="{5F0B92B6-A7CC-47F1-B125-047800023B3E}" srcOrd="0" destOrd="0" presId="urn:microsoft.com/office/officeart/2005/8/layout/bProcess2"/>
    <dgm:cxn modelId="{9E65028C-9ABB-4B2F-918B-E71031918B6A}" type="presOf" srcId="{9C84DFF4-5267-4A55-A211-6F1F7DEC5853}" destId="{33923C20-3495-4E47-8C66-DAF39DEA82E4}" srcOrd="0" destOrd="0" presId="urn:microsoft.com/office/officeart/2005/8/layout/bProcess2"/>
    <dgm:cxn modelId="{53D64226-6341-41F2-BBB0-8C9AA1F8FB40}" type="presOf" srcId="{138CB1D0-DCF0-4911-A75B-007131A28F5E}" destId="{EFD9BF95-395E-4460-B0EA-BEBFA1D3C9C7}" srcOrd="0" destOrd="0" presId="urn:microsoft.com/office/officeart/2005/8/layout/bProcess2"/>
    <dgm:cxn modelId="{91EE455F-94E8-4A27-9A38-B06AFFAEC42D}" type="presOf" srcId="{E9A6A813-DC4D-42F7-91D3-A0B78E45BFA8}" destId="{AE3B43DC-BC6C-4A4C-A546-F39DAB7D060C}" srcOrd="0" destOrd="0" presId="urn:microsoft.com/office/officeart/2005/8/layout/bProcess2"/>
    <dgm:cxn modelId="{A06B017D-3FE3-4892-8E08-C41F9EC4C3CA}" srcId="{5374D878-42AC-4133-84D7-9200BCA72B19}" destId="{6495EFF0-5DC7-4E89-B841-F7F8188B84AB}" srcOrd="8" destOrd="0" parTransId="{8922780E-BA5B-465B-85BD-0B139A585B75}" sibTransId="{CCF9FA18-2548-4432-9283-143AFC2E5269}"/>
    <dgm:cxn modelId="{2F0C9F3B-ECAF-44BE-8DE6-FA81D77CDFE8}" type="presOf" srcId="{75F7A6BA-4708-4B78-A84A-8FEDBFE46ECC}" destId="{2EA3BBFC-7115-4D57-AECD-E5CA836DA63B}" srcOrd="0" destOrd="0" presId="urn:microsoft.com/office/officeart/2005/8/layout/bProcess2"/>
    <dgm:cxn modelId="{2796FB6D-20E6-499E-B970-4A42D030C890}" srcId="{5374D878-42AC-4133-84D7-9200BCA72B19}" destId="{138CB1D0-DCF0-4911-A75B-007131A28F5E}" srcOrd="0" destOrd="0" parTransId="{7252DB2D-16F8-421A-B213-480ED211481E}" sibTransId="{0F23CDDA-9F90-40D2-98B7-04A4F2814604}"/>
    <dgm:cxn modelId="{7B53BFE6-B26A-47A2-B6CE-168E30528D1F}" type="presOf" srcId="{D64D9986-5827-491B-9EE0-DF289FDB9859}" destId="{509E435D-D580-4E4A-B4A3-F251BBEF3676}" srcOrd="0" destOrd="0" presId="urn:microsoft.com/office/officeart/2005/8/layout/bProcess2"/>
    <dgm:cxn modelId="{7B038ADA-A5F5-450B-B3F9-E4D728528072}" srcId="{5374D878-42AC-4133-84D7-9200BCA72B19}" destId="{F54E45F2-1779-44DC-A680-05D4F146FEC5}" srcOrd="14" destOrd="0" parTransId="{7738937E-6E54-403C-8074-7F8079C48E24}" sibTransId="{EFF9FCDA-1E6D-420F-A551-CF21C670F7C4}"/>
    <dgm:cxn modelId="{242B05D5-8973-4759-96AA-C49D150E8E7C}" type="presOf" srcId="{A23C5FA0-5C0C-42A1-889B-05292E088580}" destId="{EF03048A-0CA8-4F75-9C28-184AAB2F3093}" srcOrd="0" destOrd="0" presId="urn:microsoft.com/office/officeart/2005/8/layout/bProcess2"/>
    <dgm:cxn modelId="{3B38641E-DBBC-4DB3-8183-6435EB95B3D6}" type="presOf" srcId="{DE83A036-67EB-4579-8D6A-69EAC16750CC}" destId="{385B124C-F48C-4BCD-A59D-B02619E608F1}" srcOrd="0" destOrd="0" presId="urn:microsoft.com/office/officeart/2005/8/layout/bProcess2"/>
    <dgm:cxn modelId="{A94F27CA-054E-468A-A84D-19FB7B4907EE}" type="presOf" srcId="{A066705A-F9D5-4965-9C7B-F6EDA6DC7AE4}" destId="{DE47B6BA-B4A7-49B2-B9CD-8966B6FF2E68}" srcOrd="0" destOrd="0" presId="urn:microsoft.com/office/officeart/2005/8/layout/bProcess2"/>
    <dgm:cxn modelId="{A21D205B-0E3D-4C44-B7EF-14B451CCC796}" srcId="{5374D878-42AC-4133-84D7-9200BCA72B19}" destId="{15496DBC-F819-4896-B39B-D8B096162EE1}" srcOrd="9" destOrd="0" parTransId="{E8BC396B-111C-4A0E-917A-5CDB05B64505}" sibTransId="{D289BC10-842F-4C4F-BEBC-74939AAF114F}"/>
    <dgm:cxn modelId="{B4507EE8-654B-46CD-999B-E0B17AB18DC0}" type="presOf" srcId="{485B476F-2202-43A6-BAD5-B6951B12B451}" destId="{080FBD52-A929-496C-A0C0-6AD39114C059}" srcOrd="0" destOrd="0" presId="urn:microsoft.com/office/officeart/2005/8/layout/bProcess2"/>
    <dgm:cxn modelId="{BDDAF966-16F8-463B-8214-CB7613ACCCDC}" type="presOf" srcId="{C237BE9D-B881-43B6-AA9C-F09F99BA59B1}" destId="{3DC3ADA4-5A02-4FBF-A0D5-F8CF990457AE}" srcOrd="0" destOrd="0" presId="urn:microsoft.com/office/officeart/2005/8/layout/bProcess2"/>
    <dgm:cxn modelId="{2E421803-D9E4-491A-B143-59ECF2483361}" type="presOf" srcId="{5374D878-42AC-4133-84D7-9200BCA72B19}" destId="{DF480E6C-EBFC-4304-9D79-00FC362C575E}" srcOrd="0" destOrd="0" presId="urn:microsoft.com/office/officeart/2005/8/layout/bProcess2"/>
    <dgm:cxn modelId="{2252843E-7A5A-4803-854D-D5DEADAD1B78}" type="presOf" srcId="{E6B72516-0653-4479-8C5D-5FFE74FA866C}" destId="{AE13CEB5-9EFB-40F9-B5B8-618027C574F3}" srcOrd="0" destOrd="0" presId="urn:microsoft.com/office/officeart/2005/8/layout/bProcess2"/>
    <dgm:cxn modelId="{FED7FD56-D990-49A1-B6E1-FE4CB7B02689}" srcId="{5374D878-42AC-4133-84D7-9200BCA72B19}" destId="{E9A6A813-DC4D-42F7-91D3-A0B78E45BFA8}" srcOrd="12" destOrd="0" parTransId="{EEDC53DA-E7E6-4381-8C26-6B2C6505B007}" sibTransId="{F405D783-3F93-44A6-B540-4F8745DA2AC8}"/>
    <dgm:cxn modelId="{B1660E36-52F4-4CD4-87E8-9E13077AA5EC}" type="presOf" srcId="{67F54B94-B584-4E78-BEC1-6CB370407B6B}" destId="{932F10F0-AAA1-42AC-8500-0E2EEABF6896}" srcOrd="0" destOrd="0" presId="urn:microsoft.com/office/officeart/2005/8/layout/bProcess2"/>
    <dgm:cxn modelId="{850B8F9F-040D-4674-A60E-8F4EC746B4B2}" type="presOf" srcId="{EFF9FCDA-1E6D-420F-A551-CF21C670F7C4}" destId="{DB614918-AE40-4248-96BC-B4D0EDBC96EB}" srcOrd="0" destOrd="0" presId="urn:microsoft.com/office/officeart/2005/8/layout/bProcess2"/>
    <dgm:cxn modelId="{8B87E81D-9BB7-4CE7-AF86-64671FBBD680}" srcId="{5374D878-42AC-4133-84D7-9200BCA72B19}" destId="{21F7374C-39E0-4245-BCF8-D67CADCA25B5}" srcOrd="13" destOrd="0" parTransId="{B552FD79-B583-4A4D-9122-6EF01AAD6828}" sibTransId="{DE83A036-67EB-4579-8D6A-69EAC16750CC}"/>
    <dgm:cxn modelId="{2F9EA4AA-5BF5-4A22-9EC2-CAC007CBB16F}" type="presOf" srcId="{8FB653CF-69D0-4510-BC22-DE761104B302}" destId="{D37E9EAE-B37A-4EEC-B384-DF3DBD8525EE}" srcOrd="0" destOrd="0" presId="urn:microsoft.com/office/officeart/2005/8/layout/bProcess2"/>
    <dgm:cxn modelId="{76281083-7E17-470D-8E5C-365C3919DBE7}" type="presOf" srcId="{7C1ED6AE-56D2-4E6E-9933-1F34311A3791}" destId="{B9D5B424-0209-4788-89F2-884C6A25D9BA}" srcOrd="0" destOrd="0" presId="urn:microsoft.com/office/officeart/2005/8/layout/bProcess2"/>
    <dgm:cxn modelId="{ECB519F9-A2CC-49A2-A1C0-F1BBB87FC065}" srcId="{5374D878-42AC-4133-84D7-9200BCA72B19}" destId="{B92EEF2C-B202-4DD9-8909-807175050B0C}" srcOrd="7" destOrd="0" parTransId="{58F06022-1003-4BEA-A058-103DBB88EC00}" sibTransId="{67F54B94-B584-4E78-BEC1-6CB370407B6B}"/>
    <dgm:cxn modelId="{A8C38F03-F6B9-4BDE-88A5-EC2D7B2FC359}" type="presOf" srcId="{984C4F67-5862-4A52-B33C-F4D6E26D07FB}" destId="{CA098D80-C5E9-4C54-9B89-743B72192750}" srcOrd="0" destOrd="0" presId="urn:microsoft.com/office/officeart/2005/8/layout/bProcess2"/>
    <dgm:cxn modelId="{868ACFEE-92AC-4C06-82CC-1B166B7A0AA5}" srcId="{5374D878-42AC-4133-84D7-9200BCA72B19}" destId="{7CAF41BA-F69D-487E-8963-E7CBC85BF28D}" srcOrd="2" destOrd="0" parTransId="{438E4A24-7CE2-40FB-A7C2-B42ADE91CB41}" sibTransId="{B69FDB52-8C96-4A32-8A64-3B0671BA9900}"/>
    <dgm:cxn modelId="{0001DB45-BFC6-4C05-B329-31CE42E6AC9D}" type="presOf" srcId="{B8B9CCC0-3E18-4D1A-8FCB-0819EF6C0199}" destId="{6D9FB005-D477-46AA-80A8-8D09F071D22B}" srcOrd="0" destOrd="0" presId="urn:microsoft.com/office/officeart/2005/8/layout/bProcess2"/>
    <dgm:cxn modelId="{D036DF71-B02F-490D-BA69-8C4DFD1259D1}" srcId="{5374D878-42AC-4133-84D7-9200BCA72B19}" destId="{A23C5FA0-5C0C-42A1-889B-05292E088580}" srcOrd="5" destOrd="0" parTransId="{DC83C08A-8E5F-4617-9EB6-24025C3CD11B}" sibTransId="{F378E6D5-DBCA-49EA-BA15-6CFBF4A24E7C}"/>
    <dgm:cxn modelId="{C88F094D-D04F-4379-B4E2-AC33F6631A68}" srcId="{5374D878-42AC-4133-84D7-9200BCA72B19}" destId="{8FB653CF-69D0-4510-BC22-DE761104B302}" srcOrd="3" destOrd="0" parTransId="{C965D1DF-41A3-4091-894D-BA306D54EBEA}" sibTransId="{E6B72516-0653-4479-8C5D-5FFE74FA866C}"/>
    <dgm:cxn modelId="{9A2A14B2-3984-45CA-91BC-7CF13C806C7B}" type="presOf" srcId="{F54E45F2-1779-44DC-A680-05D4F146FEC5}" destId="{6500AAA0-2F38-4D8C-A997-835AC86D754E}" srcOrd="0" destOrd="0" presId="urn:microsoft.com/office/officeart/2005/8/layout/bProcess2"/>
    <dgm:cxn modelId="{7262726D-DE46-4C65-816B-E9B723A5B233}" srcId="{5374D878-42AC-4133-84D7-9200BCA72B19}" destId="{1267E525-8441-4DFB-8FB2-98004FBBD9A6}" srcOrd="16" destOrd="0" parTransId="{54343F85-2E82-4D20-AADA-2024EBEC227A}" sibTransId="{B8B9CCC0-3E18-4D1A-8FCB-0819EF6C0199}"/>
    <dgm:cxn modelId="{351CCBF6-1D6B-4B61-9AC5-F4E388DE013E}" type="presOf" srcId="{15496DBC-F819-4896-B39B-D8B096162EE1}" destId="{BF8DD4F4-A378-4ECC-9CB8-0C0924BA7DC6}" srcOrd="0" destOrd="0" presId="urn:microsoft.com/office/officeart/2005/8/layout/bProcess2"/>
    <dgm:cxn modelId="{8C4046F9-C05D-4293-AB59-65F8AA7C19EC}" type="presOf" srcId="{F405D783-3F93-44A6-B540-4F8745DA2AC8}" destId="{7060907D-7E97-46D4-BE45-E2E3408E24D8}" srcOrd="0" destOrd="0" presId="urn:microsoft.com/office/officeart/2005/8/layout/bProcess2"/>
    <dgm:cxn modelId="{EEEF37DF-2C0D-4125-ABE9-2AB499BDDE8A}" type="presOf" srcId="{E514A43B-63F2-4D68-A089-73DC7685109E}" destId="{A35D5C3F-7C57-483F-905C-466B9CE5658F}" srcOrd="0" destOrd="0" presId="urn:microsoft.com/office/officeart/2005/8/layout/bProcess2"/>
    <dgm:cxn modelId="{5A523EEB-57AC-49A4-B8DD-B90A99041ACE}" type="presOf" srcId="{1267E525-8441-4DFB-8FB2-98004FBBD9A6}" destId="{74056F95-953C-442E-8929-5F8E45229B21}" srcOrd="0" destOrd="0" presId="urn:microsoft.com/office/officeart/2005/8/layout/bProcess2"/>
    <dgm:cxn modelId="{0A25FFB9-02F2-40CE-8ADA-4A5C01F42E40}" srcId="{5374D878-42AC-4133-84D7-9200BCA72B19}" destId="{9C84DFF4-5267-4A55-A211-6F1F7DEC5853}" srcOrd="6" destOrd="0" parTransId="{74FEF7AE-C2D4-497B-857D-B89639590CEC}" sibTransId="{0689BD79-FEB0-4ADE-90B3-790CD5B0C496}"/>
    <dgm:cxn modelId="{19B83169-B7A3-451B-8B40-A0AFD4CB9DAB}" srcId="{5374D878-42AC-4133-84D7-9200BCA72B19}" destId="{75F7A6BA-4708-4B78-A84A-8FEDBFE46ECC}" srcOrd="1" destOrd="0" parTransId="{70E3A9F1-CBE4-468B-AA69-FF497A86FFFB}" sibTransId="{C7A6C310-007C-4C7A-861E-075E9344F36A}"/>
    <dgm:cxn modelId="{6D34B28C-D318-4865-A866-999EE375CB22}" type="presOf" srcId="{145E2148-470E-46CB-B7D3-7092C5D7D7D7}" destId="{5BB4C9DC-20B6-4E2E-8871-5B09AAC193AD}" srcOrd="0" destOrd="0" presId="urn:microsoft.com/office/officeart/2005/8/layout/bProcess2"/>
    <dgm:cxn modelId="{689F7D30-1FAB-4051-8BA1-5A167EAE6FEC}" type="presOf" srcId="{CCF9FA18-2548-4432-9283-143AFC2E5269}" destId="{7433E56F-34CE-4EE2-97A2-9D52078ECB00}" srcOrd="0" destOrd="0" presId="urn:microsoft.com/office/officeart/2005/8/layout/bProcess2"/>
    <dgm:cxn modelId="{B082AF51-F8CD-4811-92F3-F91014E0FB34}" type="presParOf" srcId="{DF480E6C-EBFC-4304-9D79-00FC362C575E}" destId="{EFD9BF95-395E-4460-B0EA-BEBFA1D3C9C7}" srcOrd="0" destOrd="0" presId="urn:microsoft.com/office/officeart/2005/8/layout/bProcess2"/>
    <dgm:cxn modelId="{36A79D3E-A7EC-4028-8905-E1A1EF8D6A62}" type="presParOf" srcId="{DF480E6C-EBFC-4304-9D79-00FC362C575E}" destId="{443F2F2F-39DA-40BD-8D15-D33F9C05510F}" srcOrd="1" destOrd="0" presId="urn:microsoft.com/office/officeart/2005/8/layout/bProcess2"/>
    <dgm:cxn modelId="{73C5B6E5-3B73-49C0-8D8B-4365E5A4ECA2}" type="presParOf" srcId="{DF480E6C-EBFC-4304-9D79-00FC362C575E}" destId="{82E875AD-2B04-4AF5-8256-A2408436E64B}" srcOrd="2" destOrd="0" presId="urn:microsoft.com/office/officeart/2005/8/layout/bProcess2"/>
    <dgm:cxn modelId="{70E0A3B9-1E1E-42D0-B993-46959254F3B2}" type="presParOf" srcId="{82E875AD-2B04-4AF5-8256-A2408436E64B}" destId="{E77EE3C5-BFE6-4F57-A175-C9E2CDB552BD}" srcOrd="0" destOrd="0" presId="urn:microsoft.com/office/officeart/2005/8/layout/bProcess2"/>
    <dgm:cxn modelId="{D73FEA2C-58AA-4095-91C4-8ADA854C5C25}" type="presParOf" srcId="{82E875AD-2B04-4AF5-8256-A2408436E64B}" destId="{2EA3BBFC-7115-4D57-AECD-E5CA836DA63B}" srcOrd="1" destOrd="0" presId="urn:microsoft.com/office/officeart/2005/8/layout/bProcess2"/>
    <dgm:cxn modelId="{50D7BEED-9311-4309-8AEB-40E4218A854E}" type="presParOf" srcId="{DF480E6C-EBFC-4304-9D79-00FC362C575E}" destId="{74C8254A-F718-44D4-85AD-AD5B3ED07C09}" srcOrd="3" destOrd="0" presId="urn:microsoft.com/office/officeart/2005/8/layout/bProcess2"/>
    <dgm:cxn modelId="{605871D2-DA28-4167-A44D-4C78BD75B019}" type="presParOf" srcId="{DF480E6C-EBFC-4304-9D79-00FC362C575E}" destId="{087240F4-9995-4241-8051-53B3589D64F4}" srcOrd="4" destOrd="0" presId="urn:microsoft.com/office/officeart/2005/8/layout/bProcess2"/>
    <dgm:cxn modelId="{0AF23B16-24E2-4413-834E-CC4740387A97}" type="presParOf" srcId="{087240F4-9995-4241-8051-53B3589D64F4}" destId="{4C7C2F41-DFC1-48ED-8823-6B1B4FC0BD72}" srcOrd="0" destOrd="0" presId="urn:microsoft.com/office/officeart/2005/8/layout/bProcess2"/>
    <dgm:cxn modelId="{64E258FF-6577-45A2-AA3F-3278B9BCCD55}" type="presParOf" srcId="{087240F4-9995-4241-8051-53B3589D64F4}" destId="{859453A9-9D99-42A1-A69C-357F87135B5A}" srcOrd="1" destOrd="0" presId="urn:microsoft.com/office/officeart/2005/8/layout/bProcess2"/>
    <dgm:cxn modelId="{B13D44EE-56A5-40E2-93F2-7E1EA129DFD6}" type="presParOf" srcId="{DF480E6C-EBFC-4304-9D79-00FC362C575E}" destId="{5F0B92B6-A7CC-47F1-B125-047800023B3E}" srcOrd="5" destOrd="0" presId="urn:microsoft.com/office/officeart/2005/8/layout/bProcess2"/>
    <dgm:cxn modelId="{1533EEC6-3331-425B-AA51-BF13C87F67D3}" type="presParOf" srcId="{DF480E6C-EBFC-4304-9D79-00FC362C575E}" destId="{A038D9A7-6745-4618-B60A-199455B9C387}" srcOrd="6" destOrd="0" presId="urn:microsoft.com/office/officeart/2005/8/layout/bProcess2"/>
    <dgm:cxn modelId="{948ED93F-66E8-46A4-85F9-C9B84B1D4583}" type="presParOf" srcId="{A038D9A7-6745-4618-B60A-199455B9C387}" destId="{DA0D75F7-B9D9-4BB1-973D-4393BC3F37AD}" srcOrd="0" destOrd="0" presId="urn:microsoft.com/office/officeart/2005/8/layout/bProcess2"/>
    <dgm:cxn modelId="{0E5808B4-923C-4AD4-9CC4-1536141057D9}" type="presParOf" srcId="{A038D9A7-6745-4618-B60A-199455B9C387}" destId="{D37E9EAE-B37A-4EEC-B384-DF3DBD8525EE}" srcOrd="1" destOrd="0" presId="urn:microsoft.com/office/officeart/2005/8/layout/bProcess2"/>
    <dgm:cxn modelId="{5B7D4BEB-D35C-4C35-887F-4204DB7B07DA}" type="presParOf" srcId="{DF480E6C-EBFC-4304-9D79-00FC362C575E}" destId="{AE13CEB5-9EFB-40F9-B5B8-618027C574F3}" srcOrd="7" destOrd="0" presId="urn:microsoft.com/office/officeart/2005/8/layout/bProcess2"/>
    <dgm:cxn modelId="{2A80F3E7-7085-4F52-993F-3EE9E5C00BC4}" type="presParOf" srcId="{DF480E6C-EBFC-4304-9D79-00FC362C575E}" destId="{9AEC2786-3095-4AA2-AC41-C75AD5A1FBD3}" srcOrd="8" destOrd="0" presId="urn:microsoft.com/office/officeart/2005/8/layout/bProcess2"/>
    <dgm:cxn modelId="{054B9B6E-B8EB-429C-A0F1-7B5784F73A05}" type="presParOf" srcId="{9AEC2786-3095-4AA2-AC41-C75AD5A1FBD3}" destId="{6997CADD-A445-4712-B03D-7A59F386F0F7}" srcOrd="0" destOrd="0" presId="urn:microsoft.com/office/officeart/2005/8/layout/bProcess2"/>
    <dgm:cxn modelId="{150FA934-DDB7-406C-AC73-95B8E4BACF54}" type="presParOf" srcId="{9AEC2786-3095-4AA2-AC41-C75AD5A1FBD3}" destId="{080FBD52-A929-496C-A0C0-6AD39114C059}" srcOrd="1" destOrd="0" presId="urn:microsoft.com/office/officeart/2005/8/layout/bProcess2"/>
    <dgm:cxn modelId="{46ABAB3F-B9AC-45A8-A37B-67BD907424E7}" type="presParOf" srcId="{DF480E6C-EBFC-4304-9D79-00FC362C575E}" destId="{DE47B6BA-B4A7-49B2-B9CD-8966B6FF2E68}" srcOrd="9" destOrd="0" presId="urn:microsoft.com/office/officeart/2005/8/layout/bProcess2"/>
    <dgm:cxn modelId="{68B1F3F5-76CC-4B8A-925B-EF14087C3684}" type="presParOf" srcId="{DF480E6C-EBFC-4304-9D79-00FC362C575E}" destId="{3E39CBBF-8DB5-496D-A8F3-1B8D950489CC}" srcOrd="10" destOrd="0" presId="urn:microsoft.com/office/officeart/2005/8/layout/bProcess2"/>
    <dgm:cxn modelId="{C8E45A2F-96EB-4A12-A7B3-DF5D31A8B453}" type="presParOf" srcId="{3E39CBBF-8DB5-496D-A8F3-1B8D950489CC}" destId="{B521977C-98E9-466A-9EFC-08306C3C96E0}" srcOrd="0" destOrd="0" presId="urn:microsoft.com/office/officeart/2005/8/layout/bProcess2"/>
    <dgm:cxn modelId="{095DB1F8-8958-48A5-AE4C-53DDBC78CC41}" type="presParOf" srcId="{3E39CBBF-8DB5-496D-A8F3-1B8D950489CC}" destId="{EF03048A-0CA8-4F75-9C28-184AAB2F3093}" srcOrd="1" destOrd="0" presId="urn:microsoft.com/office/officeart/2005/8/layout/bProcess2"/>
    <dgm:cxn modelId="{24EE8EAA-B365-4643-83A0-C03D76D1F996}" type="presParOf" srcId="{DF480E6C-EBFC-4304-9D79-00FC362C575E}" destId="{1675CC9C-E1CB-4BB8-A839-F4A6914478C3}" srcOrd="11" destOrd="0" presId="urn:microsoft.com/office/officeart/2005/8/layout/bProcess2"/>
    <dgm:cxn modelId="{ECDF018E-A33F-4C6F-A390-6CB08C48308C}" type="presParOf" srcId="{DF480E6C-EBFC-4304-9D79-00FC362C575E}" destId="{2E7CF2E3-E720-4200-B10C-8FABF23A684E}" srcOrd="12" destOrd="0" presId="urn:microsoft.com/office/officeart/2005/8/layout/bProcess2"/>
    <dgm:cxn modelId="{F10369B6-3CFE-4550-9BAD-03720D0DC1D1}" type="presParOf" srcId="{2E7CF2E3-E720-4200-B10C-8FABF23A684E}" destId="{3E6D502A-625C-427D-B240-684950720C4B}" srcOrd="0" destOrd="0" presId="urn:microsoft.com/office/officeart/2005/8/layout/bProcess2"/>
    <dgm:cxn modelId="{5489CE2B-7704-41BE-A3EB-7F41B7726AE2}" type="presParOf" srcId="{2E7CF2E3-E720-4200-B10C-8FABF23A684E}" destId="{33923C20-3495-4E47-8C66-DAF39DEA82E4}" srcOrd="1" destOrd="0" presId="urn:microsoft.com/office/officeart/2005/8/layout/bProcess2"/>
    <dgm:cxn modelId="{7C1181F8-BA6F-4CC2-9E54-4E6175B33455}" type="presParOf" srcId="{DF480E6C-EBFC-4304-9D79-00FC362C575E}" destId="{0FB942AB-B55B-4E27-9071-835B60722C3E}" srcOrd="13" destOrd="0" presId="urn:microsoft.com/office/officeart/2005/8/layout/bProcess2"/>
    <dgm:cxn modelId="{27383F77-AC6A-45F0-8676-9CAF1D01CADB}" type="presParOf" srcId="{DF480E6C-EBFC-4304-9D79-00FC362C575E}" destId="{6CBDFCBB-0483-416B-A703-BF231BD5FE68}" srcOrd="14" destOrd="0" presId="urn:microsoft.com/office/officeart/2005/8/layout/bProcess2"/>
    <dgm:cxn modelId="{13A56469-5A82-4A2C-BD28-04ADF6A55FE2}" type="presParOf" srcId="{6CBDFCBB-0483-416B-A703-BF231BD5FE68}" destId="{E4823805-32E6-4554-A5A2-8723281F230E}" srcOrd="0" destOrd="0" presId="urn:microsoft.com/office/officeart/2005/8/layout/bProcess2"/>
    <dgm:cxn modelId="{E73BE613-8FE1-44BD-AC5F-27C241FF75A8}" type="presParOf" srcId="{6CBDFCBB-0483-416B-A703-BF231BD5FE68}" destId="{9FFF107C-9621-44C3-8234-FDB92D7BE881}" srcOrd="1" destOrd="0" presId="urn:microsoft.com/office/officeart/2005/8/layout/bProcess2"/>
    <dgm:cxn modelId="{6263621E-AF35-4E3D-BBA3-4F46C366D5C8}" type="presParOf" srcId="{DF480E6C-EBFC-4304-9D79-00FC362C575E}" destId="{932F10F0-AAA1-42AC-8500-0E2EEABF6896}" srcOrd="15" destOrd="0" presId="urn:microsoft.com/office/officeart/2005/8/layout/bProcess2"/>
    <dgm:cxn modelId="{55C4B05F-5CAE-435C-8B07-B372876015C4}" type="presParOf" srcId="{DF480E6C-EBFC-4304-9D79-00FC362C575E}" destId="{D0556E99-14C5-41F4-BF0E-B2961722A1B6}" srcOrd="16" destOrd="0" presId="urn:microsoft.com/office/officeart/2005/8/layout/bProcess2"/>
    <dgm:cxn modelId="{AC7BF3AD-77CE-41AC-B28F-8041DF68C1CE}" type="presParOf" srcId="{D0556E99-14C5-41F4-BF0E-B2961722A1B6}" destId="{D1E0A954-92C4-4183-ADF3-F1D9108D7B33}" srcOrd="0" destOrd="0" presId="urn:microsoft.com/office/officeart/2005/8/layout/bProcess2"/>
    <dgm:cxn modelId="{BABADFBF-993B-4610-AFBF-84EF3A5A69C4}" type="presParOf" srcId="{D0556E99-14C5-41F4-BF0E-B2961722A1B6}" destId="{2937C197-8812-49AE-8D57-3C119166CC79}" srcOrd="1" destOrd="0" presId="urn:microsoft.com/office/officeart/2005/8/layout/bProcess2"/>
    <dgm:cxn modelId="{AAE06542-49AE-473B-B3C7-CD13017A0596}" type="presParOf" srcId="{DF480E6C-EBFC-4304-9D79-00FC362C575E}" destId="{7433E56F-34CE-4EE2-97A2-9D52078ECB00}" srcOrd="17" destOrd="0" presId="urn:microsoft.com/office/officeart/2005/8/layout/bProcess2"/>
    <dgm:cxn modelId="{D373B2F3-5555-4430-8F4B-24BA3E7C7CF4}" type="presParOf" srcId="{DF480E6C-EBFC-4304-9D79-00FC362C575E}" destId="{92671A06-3103-46F7-A48D-16FE68BADF70}" srcOrd="18" destOrd="0" presId="urn:microsoft.com/office/officeart/2005/8/layout/bProcess2"/>
    <dgm:cxn modelId="{73F5445C-E7D6-4BD5-9A7E-AE03089507EC}" type="presParOf" srcId="{92671A06-3103-46F7-A48D-16FE68BADF70}" destId="{F3C33280-FCD1-488D-A871-46DBD0BEAA88}" srcOrd="0" destOrd="0" presId="urn:microsoft.com/office/officeart/2005/8/layout/bProcess2"/>
    <dgm:cxn modelId="{F3CD4CAA-CDBA-4361-A311-8990FF56E136}" type="presParOf" srcId="{92671A06-3103-46F7-A48D-16FE68BADF70}" destId="{BF8DD4F4-A378-4ECC-9CB8-0C0924BA7DC6}" srcOrd="1" destOrd="0" presId="urn:microsoft.com/office/officeart/2005/8/layout/bProcess2"/>
    <dgm:cxn modelId="{B9BDCF98-0163-413C-A936-8F20B7376E23}" type="presParOf" srcId="{DF480E6C-EBFC-4304-9D79-00FC362C575E}" destId="{CE9737FE-6113-4B83-8152-D1FDE85D9A66}" srcOrd="19" destOrd="0" presId="urn:microsoft.com/office/officeart/2005/8/layout/bProcess2"/>
    <dgm:cxn modelId="{7B0E3F46-F30E-4BF3-B816-B4DD522E6DAF}" type="presParOf" srcId="{DF480E6C-EBFC-4304-9D79-00FC362C575E}" destId="{0D7DBF8F-1FCD-4BD6-A7F7-5C996E915A29}" srcOrd="20" destOrd="0" presId="urn:microsoft.com/office/officeart/2005/8/layout/bProcess2"/>
    <dgm:cxn modelId="{EA1493BF-B31F-4DE7-89F0-A10BC2FBEDA6}" type="presParOf" srcId="{0D7DBF8F-1FCD-4BD6-A7F7-5C996E915A29}" destId="{F1F36B4C-28F9-48C0-ABA5-B4F3C369C591}" srcOrd="0" destOrd="0" presId="urn:microsoft.com/office/officeart/2005/8/layout/bProcess2"/>
    <dgm:cxn modelId="{DB3AF7BF-C56F-4810-98BE-7A05FCE8DCFB}" type="presParOf" srcId="{0D7DBF8F-1FCD-4BD6-A7F7-5C996E915A29}" destId="{FD4E5297-F3C9-444B-A789-482806D5AD02}" srcOrd="1" destOrd="0" presId="urn:microsoft.com/office/officeart/2005/8/layout/bProcess2"/>
    <dgm:cxn modelId="{A8EEA577-1108-4C1B-B6E4-7FCB4D160D2F}" type="presParOf" srcId="{DF480E6C-EBFC-4304-9D79-00FC362C575E}" destId="{8E807C6E-D549-4D69-8D2A-DB52C0BDBA24}" srcOrd="21" destOrd="0" presId="urn:microsoft.com/office/officeart/2005/8/layout/bProcess2"/>
    <dgm:cxn modelId="{826A43E3-146A-4C44-9107-6E8B8037BED4}" type="presParOf" srcId="{DF480E6C-EBFC-4304-9D79-00FC362C575E}" destId="{A95D88B3-9FB7-4285-8B79-E443C469E4EC}" srcOrd="22" destOrd="0" presId="urn:microsoft.com/office/officeart/2005/8/layout/bProcess2"/>
    <dgm:cxn modelId="{B0E1B569-1E2A-4B5F-83A9-1A6193A08964}" type="presParOf" srcId="{A95D88B3-9FB7-4285-8B79-E443C469E4EC}" destId="{E8AE78C1-81FC-4BFF-88C5-AECB8A2E65A5}" srcOrd="0" destOrd="0" presId="urn:microsoft.com/office/officeart/2005/8/layout/bProcess2"/>
    <dgm:cxn modelId="{9F6A9735-BB26-4ED9-93D5-CE174FB1A364}" type="presParOf" srcId="{A95D88B3-9FB7-4285-8B79-E443C469E4EC}" destId="{6D091562-0F5B-419C-9EAE-CFE6A647E4FA}" srcOrd="1" destOrd="0" presId="urn:microsoft.com/office/officeart/2005/8/layout/bProcess2"/>
    <dgm:cxn modelId="{7358728F-86B4-41E1-8B43-6DBE79492107}" type="presParOf" srcId="{DF480E6C-EBFC-4304-9D79-00FC362C575E}" destId="{A35D5C3F-7C57-483F-905C-466B9CE5658F}" srcOrd="23" destOrd="0" presId="urn:microsoft.com/office/officeart/2005/8/layout/bProcess2"/>
    <dgm:cxn modelId="{8827C6E4-AF92-45B5-BCF3-8181AA477E66}" type="presParOf" srcId="{DF480E6C-EBFC-4304-9D79-00FC362C575E}" destId="{D132E3E4-57A7-496C-B69E-00B3D072FE08}" srcOrd="24" destOrd="0" presId="urn:microsoft.com/office/officeart/2005/8/layout/bProcess2"/>
    <dgm:cxn modelId="{00FD8F1B-DA0A-4CEF-A8E9-B41BF90D125D}" type="presParOf" srcId="{D132E3E4-57A7-496C-B69E-00B3D072FE08}" destId="{C01EC5AC-001C-4278-867E-1ACB1C150028}" srcOrd="0" destOrd="0" presId="urn:microsoft.com/office/officeart/2005/8/layout/bProcess2"/>
    <dgm:cxn modelId="{6ABECA88-03B4-4040-B7C6-5776AEDBD5D0}" type="presParOf" srcId="{D132E3E4-57A7-496C-B69E-00B3D072FE08}" destId="{AE3B43DC-BC6C-4A4C-A546-F39DAB7D060C}" srcOrd="1" destOrd="0" presId="urn:microsoft.com/office/officeart/2005/8/layout/bProcess2"/>
    <dgm:cxn modelId="{D731A463-9B29-48D3-B3E6-42F6AA2C74CC}" type="presParOf" srcId="{DF480E6C-EBFC-4304-9D79-00FC362C575E}" destId="{7060907D-7E97-46D4-BE45-E2E3408E24D8}" srcOrd="25" destOrd="0" presId="urn:microsoft.com/office/officeart/2005/8/layout/bProcess2"/>
    <dgm:cxn modelId="{ABE3FFEB-FE27-4091-817E-0A0BCF8E4953}" type="presParOf" srcId="{DF480E6C-EBFC-4304-9D79-00FC362C575E}" destId="{1B8377D4-94B1-4A78-81D5-25149E45F626}" srcOrd="26" destOrd="0" presId="urn:microsoft.com/office/officeart/2005/8/layout/bProcess2"/>
    <dgm:cxn modelId="{8BECC325-C4FA-4496-88D2-6180537587F5}" type="presParOf" srcId="{1B8377D4-94B1-4A78-81D5-25149E45F626}" destId="{EB8F470F-1C85-4576-ADDD-97DE27087A74}" srcOrd="0" destOrd="0" presId="urn:microsoft.com/office/officeart/2005/8/layout/bProcess2"/>
    <dgm:cxn modelId="{B8C1731D-DDE6-4E75-A4BF-AE5EAD4BE7B2}" type="presParOf" srcId="{1B8377D4-94B1-4A78-81D5-25149E45F626}" destId="{3C983872-631C-4D08-B089-7822412B9B1C}" srcOrd="1" destOrd="0" presId="urn:microsoft.com/office/officeart/2005/8/layout/bProcess2"/>
    <dgm:cxn modelId="{C4403769-CAF7-4BDE-877E-053C010330BD}" type="presParOf" srcId="{DF480E6C-EBFC-4304-9D79-00FC362C575E}" destId="{385B124C-F48C-4BCD-A59D-B02619E608F1}" srcOrd="27" destOrd="0" presId="urn:microsoft.com/office/officeart/2005/8/layout/bProcess2"/>
    <dgm:cxn modelId="{B9F63705-FCC2-4EDD-A86F-49030517F578}" type="presParOf" srcId="{DF480E6C-EBFC-4304-9D79-00FC362C575E}" destId="{97B1B71A-570C-431D-965D-79F3ABE392AA}" srcOrd="28" destOrd="0" presId="urn:microsoft.com/office/officeart/2005/8/layout/bProcess2"/>
    <dgm:cxn modelId="{15301941-9DFD-4D75-AA19-9C380DC0E686}" type="presParOf" srcId="{97B1B71A-570C-431D-965D-79F3ABE392AA}" destId="{DC780815-7304-4718-8F8F-0B823F77BD9B}" srcOrd="0" destOrd="0" presId="urn:microsoft.com/office/officeart/2005/8/layout/bProcess2"/>
    <dgm:cxn modelId="{98E25BA9-B462-442E-9D8D-27949CD9190A}" type="presParOf" srcId="{97B1B71A-570C-431D-965D-79F3ABE392AA}" destId="{6500AAA0-2F38-4D8C-A997-835AC86D754E}" srcOrd="1" destOrd="0" presId="urn:microsoft.com/office/officeart/2005/8/layout/bProcess2"/>
    <dgm:cxn modelId="{7C4F52B8-BDB1-4E3C-A75B-0530580A45D2}" type="presParOf" srcId="{DF480E6C-EBFC-4304-9D79-00FC362C575E}" destId="{DB614918-AE40-4248-96BC-B4D0EDBC96EB}" srcOrd="29" destOrd="0" presId="urn:microsoft.com/office/officeart/2005/8/layout/bProcess2"/>
    <dgm:cxn modelId="{6A2BA01F-56EF-45B0-B13A-7C9BC03928FA}" type="presParOf" srcId="{DF480E6C-EBFC-4304-9D79-00FC362C575E}" destId="{1899344A-EDAB-4B5C-B529-89DDB0D622A1}" srcOrd="30" destOrd="0" presId="urn:microsoft.com/office/officeart/2005/8/layout/bProcess2"/>
    <dgm:cxn modelId="{EA3C1D14-3A99-4C87-BBD6-4F877F68E287}" type="presParOf" srcId="{1899344A-EDAB-4B5C-B529-89DDB0D622A1}" destId="{F669EBAF-74C8-4D5D-AD02-B6D748ECFC8B}" srcOrd="0" destOrd="0" presId="urn:microsoft.com/office/officeart/2005/8/layout/bProcess2"/>
    <dgm:cxn modelId="{42F87C3A-0379-4F82-AAA4-C2EDCA2B4EF9}" type="presParOf" srcId="{1899344A-EDAB-4B5C-B529-89DDB0D622A1}" destId="{5BB4C9DC-20B6-4E2E-8871-5B09AAC193AD}" srcOrd="1" destOrd="0" presId="urn:microsoft.com/office/officeart/2005/8/layout/bProcess2"/>
    <dgm:cxn modelId="{26CA7358-ADFE-4594-A23A-94454C55DBDD}" type="presParOf" srcId="{DF480E6C-EBFC-4304-9D79-00FC362C575E}" destId="{F141D69F-B6C7-45C2-8557-2B6F5FFC04F1}" srcOrd="31" destOrd="0" presId="urn:microsoft.com/office/officeart/2005/8/layout/bProcess2"/>
    <dgm:cxn modelId="{AA5469BE-7ECD-442A-87F0-019B774077BD}" type="presParOf" srcId="{DF480E6C-EBFC-4304-9D79-00FC362C575E}" destId="{84EA67EC-3C5B-42C1-9B52-BD8BBF075A4C}" srcOrd="32" destOrd="0" presId="urn:microsoft.com/office/officeart/2005/8/layout/bProcess2"/>
    <dgm:cxn modelId="{A0276228-6E0D-4921-A533-DC850B36E11D}" type="presParOf" srcId="{84EA67EC-3C5B-42C1-9B52-BD8BBF075A4C}" destId="{9B07FF3B-BC78-4EC4-A86F-B3319BA238AE}" srcOrd="0" destOrd="0" presId="urn:microsoft.com/office/officeart/2005/8/layout/bProcess2"/>
    <dgm:cxn modelId="{F3A7BC4A-CA34-48AB-8788-22B2DB5F52F2}" type="presParOf" srcId="{84EA67EC-3C5B-42C1-9B52-BD8BBF075A4C}" destId="{74056F95-953C-442E-8929-5F8E45229B21}" srcOrd="1" destOrd="0" presId="urn:microsoft.com/office/officeart/2005/8/layout/bProcess2"/>
    <dgm:cxn modelId="{B8197248-598C-4E57-A1F1-CC17D3CE7A1A}" type="presParOf" srcId="{DF480E6C-EBFC-4304-9D79-00FC362C575E}" destId="{6D9FB005-D477-46AA-80A8-8D09F071D22B}" srcOrd="33" destOrd="0" presId="urn:microsoft.com/office/officeart/2005/8/layout/bProcess2"/>
    <dgm:cxn modelId="{27F5193C-E6CD-44BE-A132-B06B8FC77AC5}" type="presParOf" srcId="{DF480E6C-EBFC-4304-9D79-00FC362C575E}" destId="{491B1829-57BD-403A-A388-F8479F97433F}" srcOrd="34" destOrd="0" presId="urn:microsoft.com/office/officeart/2005/8/layout/bProcess2"/>
    <dgm:cxn modelId="{53F23F97-6C1F-4467-BABB-06FEE3B3C195}" type="presParOf" srcId="{491B1829-57BD-403A-A388-F8479F97433F}" destId="{BAEB1F01-A6C5-4E5A-B888-D030A78F4722}" srcOrd="0" destOrd="0" presId="urn:microsoft.com/office/officeart/2005/8/layout/bProcess2"/>
    <dgm:cxn modelId="{E3E902E3-4BA7-4D02-BF46-EE61C62DF0FD}" type="presParOf" srcId="{491B1829-57BD-403A-A388-F8479F97433F}" destId="{B9D5B424-0209-4788-89F2-884C6A25D9BA}" srcOrd="1" destOrd="0" presId="urn:microsoft.com/office/officeart/2005/8/layout/bProcess2"/>
    <dgm:cxn modelId="{43D42AB4-E730-4530-A398-2E10556403C9}" type="presParOf" srcId="{DF480E6C-EBFC-4304-9D79-00FC362C575E}" destId="{E74FE515-AC52-45F7-ADCE-D5638BC4669B}" srcOrd="35" destOrd="0" presId="urn:microsoft.com/office/officeart/2005/8/layout/bProcess2"/>
    <dgm:cxn modelId="{A0BE40EC-346D-4C41-B85C-354003A4D64A}" type="presParOf" srcId="{DF480E6C-EBFC-4304-9D79-00FC362C575E}" destId="{14CC37FC-9B7B-4C49-86D6-E751BC9D8277}" srcOrd="36" destOrd="0" presId="urn:microsoft.com/office/officeart/2005/8/layout/bProcess2"/>
    <dgm:cxn modelId="{BACD6D65-A9C5-4CA3-B633-31FCA37E1F0D}" type="presParOf" srcId="{14CC37FC-9B7B-4C49-86D6-E751BC9D8277}" destId="{A06C024C-A8EB-4FED-B785-DFD384B744BC}" srcOrd="0" destOrd="0" presId="urn:microsoft.com/office/officeart/2005/8/layout/bProcess2"/>
    <dgm:cxn modelId="{492F4708-4018-4528-97F1-D071609FB20C}" type="presParOf" srcId="{14CC37FC-9B7B-4C49-86D6-E751BC9D8277}" destId="{3DC3ADA4-5A02-4FBF-A0D5-F8CF990457AE}" srcOrd="1" destOrd="0" presId="urn:microsoft.com/office/officeart/2005/8/layout/bProcess2"/>
    <dgm:cxn modelId="{07579683-B1F3-45D8-8DDE-148953E8B5AB}" type="presParOf" srcId="{DF480E6C-EBFC-4304-9D79-00FC362C575E}" destId="{509E435D-D580-4E4A-B4A3-F251BBEF3676}" srcOrd="37" destOrd="0" presId="urn:microsoft.com/office/officeart/2005/8/layout/bProcess2"/>
    <dgm:cxn modelId="{CBA63B70-F7EB-4727-9908-76EFC3008D98}" type="presParOf" srcId="{DF480E6C-EBFC-4304-9D79-00FC362C575E}" destId="{CA098D80-C5E9-4C54-9B89-743B72192750}" srcOrd="38" destOrd="0" presId="urn:microsoft.com/office/officeart/2005/8/layout/b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7E1F37D-F096-4341-BE42-E76F75A09D3C}" type="doc">
      <dgm:prSet loTypeId="urn:microsoft.com/office/officeart/2005/8/layout/bProcess2" loCatId="process" qsTypeId="urn:microsoft.com/office/officeart/2005/8/quickstyle/3d5" qsCatId="3D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789FBFE5-FF31-4C95-A01B-24B804895C54}">
      <dgm:prSet phldrT="[Text]"/>
      <dgm:spPr/>
      <dgm:t>
        <a:bodyPr/>
        <a:lstStyle/>
        <a:p>
          <a:r>
            <a:rPr lang="cs-CZ" dirty="0" smtClean="0"/>
            <a:t>41</a:t>
          </a:r>
          <a:endParaRPr lang="cs-CZ" dirty="0"/>
        </a:p>
      </dgm:t>
    </dgm:pt>
    <dgm:pt modelId="{DC9FB2E1-806B-480E-9D07-971DA62E0609}" type="parTrans" cxnId="{806F3E1D-1F62-45DF-A1F1-183D1DDF45E9}">
      <dgm:prSet/>
      <dgm:spPr/>
      <dgm:t>
        <a:bodyPr/>
        <a:lstStyle/>
        <a:p>
          <a:endParaRPr lang="cs-CZ"/>
        </a:p>
      </dgm:t>
    </dgm:pt>
    <dgm:pt modelId="{0074F5C5-BED2-4A05-8BCD-A49C00F0247D}" type="sibTrans" cxnId="{806F3E1D-1F62-45DF-A1F1-183D1DDF45E9}">
      <dgm:prSet/>
      <dgm:spPr/>
      <dgm:t>
        <a:bodyPr/>
        <a:lstStyle/>
        <a:p>
          <a:endParaRPr lang="cs-CZ"/>
        </a:p>
      </dgm:t>
    </dgm:pt>
    <dgm:pt modelId="{9F32DC90-B82F-4D47-B10A-0718C79C2B14}">
      <dgm:prSet phldrT="[Text]"/>
      <dgm:spPr/>
      <dgm:t>
        <a:bodyPr/>
        <a:lstStyle/>
        <a:p>
          <a:r>
            <a:rPr lang="cs-CZ" dirty="0" smtClean="0"/>
            <a:t>42</a:t>
          </a:r>
          <a:endParaRPr lang="cs-CZ" dirty="0"/>
        </a:p>
      </dgm:t>
    </dgm:pt>
    <dgm:pt modelId="{EF631F96-F75F-45B0-B05B-F7E939AF93FE}" type="parTrans" cxnId="{1FADC1D9-EBA8-462D-8ECD-0250F9A4F76E}">
      <dgm:prSet/>
      <dgm:spPr/>
      <dgm:t>
        <a:bodyPr/>
        <a:lstStyle/>
        <a:p>
          <a:endParaRPr lang="cs-CZ"/>
        </a:p>
      </dgm:t>
    </dgm:pt>
    <dgm:pt modelId="{17DDB8CC-7A37-4775-A562-A5A2379992D4}" type="sibTrans" cxnId="{1FADC1D9-EBA8-462D-8ECD-0250F9A4F76E}">
      <dgm:prSet/>
      <dgm:spPr/>
      <dgm:t>
        <a:bodyPr/>
        <a:lstStyle/>
        <a:p>
          <a:endParaRPr lang="cs-CZ"/>
        </a:p>
      </dgm:t>
    </dgm:pt>
    <dgm:pt modelId="{BE98267F-8D08-425D-978F-40EFEB1087B6}">
      <dgm:prSet phldrT="[Text]"/>
      <dgm:spPr/>
      <dgm:t>
        <a:bodyPr/>
        <a:lstStyle/>
        <a:p>
          <a:r>
            <a:rPr lang="cs-CZ" dirty="0" smtClean="0"/>
            <a:t>43</a:t>
          </a:r>
          <a:endParaRPr lang="cs-CZ" dirty="0"/>
        </a:p>
      </dgm:t>
    </dgm:pt>
    <dgm:pt modelId="{826D739A-84A7-407C-80C8-573ACA492065}" type="parTrans" cxnId="{95B82086-D31F-41DC-8E2B-3201B34877B1}">
      <dgm:prSet/>
      <dgm:spPr/>
      <dgm:t>
        <a:bodyPr/>
        <a:lstStyle/>
        <a:p>
          <a:endParaRPr lang="cs-CZ"/>
        </a:p>
      </dgm:t>
    </dgm:pt>
    <dgm:pt modelId="{B60B25D9-10AE-4E43-8A37-F433F99547FE}" type="sibTrans" cxnId="{95B82086-D31F-41DC-8E2B-3201B34877B1}">
      <dgm:prSet/>
      <dgm:spPr/>
      <dgm:t>
        <a:bodyPr/>
        <a:lstStyle/>
        <a:p>
          <a:endParaRPr lang="cs-CZ"/>
        </a:p>
      </dgm:t>
    </dgm:pt>
    <dgm:pt modelId="{21E722D7-EE73-4E7E-B6DB-A4C1B97275DC}">
      <dgm:prSet phldrT="[Text]"/>
      <dgm:spPr/>
      <dgm:t>
        <a:bodyPr/>
        <a:lstStyle/>
        <a:p>
          <a:r>
            <a:rPr lang="cs-CZ" dirty="0" smtClean="0"/>
            <a:t>44</a:t>
          </a:r>
          <a:endParaRPr lang="cs-CZ" dirty="0"/>
        </a:p>
      </dgm:t>
    </dgm:pt>
    <dgm:pt modelId="{44E40378-AD25-49E4-9B85-13CBB34D91FF}" type="parTrans" cxnId="{12EE7003-EC18-4609-8DDB-D2ED6A177412}">
      <dgm:prSet/>
      <dgm:spPr/>
      <dgm:t>
        <a:bodyPr/>
        <a:lstStyle/>
        <a:p>
          <a:endParaRPr lang="cs-CZ"/>
        </a:p>
      </dgm:t>
    </dgm:pt>
    <dgm:pt modelId="{05CB04A6-0AE9-469C-B04B-B4E6DF5A10E1}" type="sibTrans" cxnId="{12EE7003-EC18-4609-8DDB-D2ED6A177412}">
      <dgm:prSet/>
      <dgm:spPr/>
      <dgm:t>
        <a:bodyPr/>
        <a:lstStyle/>
        <a:p>
          <a:endParaRPr lang="cs-CZ"/>
        </a:p>
      </dgm:t>
    </dgm:pt>
    <dgm:pt modelId="{D9E93702-B510-42F6-AA73-6A44B023F0B0}">
      <dgm:prSet phldrT="[Text]"/>
      <dgm:spPr/>
      <dgm:t>
        <a:bodyPr/>
        <a:lstStyle/>
        <a:p>
          <a:r>
            <a:rPr lang="cs-CZ" dirty="0" smtClean="0"/>
            <a:t>45</a:t>
          </a:r>
          <a:endParaRPr lang="cs-CZ" dirty="0"/>
        </a:p>
      </dgm:t>
    </dgm:pt>
    <dgm:pt modelId="{C4014ADB-9582-42FA-9B9E-A30BEAB887F9}" type="parTrans" cxnId="{09300400-F1AC-4358-9DFD-F5C4E929922A}">
      <dgm:prSet/>
      <dgm:spPr/>
      <dgm:t>
        <a:bodyPr/>
        <a:lstStyle/>
        <a:p>
          <a:endParaRPr lang="cs-CZ"/>
        </a:p>
      </dgm:t>
    </dgm:pt>
    <dgm:pt modelId="{A85387CB-9210-4FB2-8F64-399FF4F92393}" type="sibTrans" cxnId="{09300400-F1AC-4358-9DFD-F5C4E929922A}">
      <dgm:prSet/>
      <dgm:spPr/>
      <dgm:t>
        <a:bodyPr/>
        <a:lstStyle/>
        <a:p>
          <a:endParaRPr lang="cs-CZ"/>
        </a:p>
      </dgm:t>
    </dgm:pt>
    <dgm:pt modelId="{B543C659-8622-416D-BC63-6F9DF5D548C7}">
      <dgm:prSet phldrT="[Text]"/>
      <dgm:spPr/>
      <dgm:t>
        <a:bodyPr/>
        <a:lstStyle/>
        <a:p>
          <a:r>
            <a:rPr lang="cs-CZ" dirty="0" smtClean="0"/>
            <a:t>46</a:t>
          </a:r>
          <a:endParaRPr lang="cs-CZ" dirty="0"/>
        </a:p>
      </dgm:t>
    </dgm:pt>
    <dgm:pt modelId="{1CAD3257-6B07-4AB5-A7D3-E5E24567A42C}" type="parTrans" cxnId="{21015D69-5E60-442B-B5B3-57BC914E4FA7}">
      <dgm:prSet/>
      <dgm:spPr/>
      <dgm:t>
        <a:bodyPr/>
        <a:lstStyle/>
        <a:p>
          <a:endParaRPr lang="cs-CZ"/>
        </a:p>
      </dgm:t>
    </dgm:pt>
    <dgm:pt modelId="{1242B752-0067-4600-9C11-F384831BD9D2}" type="sibTrans" cxnId="{21015D69-5E60-442B-B5B3-57BC914E4FA7}">
      <dgm:prSet/>
      <dgm:spPr/>
      <dgm:t>
        <a:bodyPr/>
        <a:lstStyle/>
        <a:p>
          <a:endParaRPr lang="cs-CZ"/>
        </a:p>
      </dgm:t>
    </dgm:pt>
    <dgm:pt modelId="{70B07B3B-F946-429E-A612-7ABFA287AFEE}">
      <dgm:prSet phldrT="[Text]"/>
      <dgm:spPr/>
      <dgm:t>
        <a:bodyPr/>
        <a:lstStyle/>
        <a:p>
          <a:r>
            <a:rPr lang="cs-CZ" dirty="0" smtClean="0"/>
            <a:t>47</a:t>
          </a:r>
          <a:endParaRPr lang="cs-CZ" dirty="0"/>
        </a:p>
      </dgm:t>
    </dgm:pt>
    <dgm:pt modelId="{9449025D-3E01-4D33-B2EE-643AA28096D7}" type="parTrans" cxnId="{DF0078A2-C10F-4DC2-82EB-ABE4759645D2}">
      <dgm:prSet/>
      <dgm:spPr/>
      <dgm:t>
        <a:bodyPr/>
        <a:lstStyle/>
        <a:p>
          <a:endParaRPr lang="cs-CZ"/>
        </a:p>
      </dgm:t>
    </dgm:pt>
    <dgm:pt modelId="{AE29266D-AEDE-45CD-A69A-65A3EF032E62}" type="sibTrans" cxnId="{DF0078A2-C10F-4DC2-82EB-ABE4759645D2}">
      <dgm:prSet/>
      <dgm:spPr/>
      <dgm:t>
        <a:bodyPr/>
        <a:lstStyle/>
        <a:p>
          <a:endParaRPr lang="cs-CZ"/>
        </a:p>
      </dgm:t>
    </dgm:pt>
    <dgm:pt modelId="{276E044E-F38B-443A-8E34-A3171852343C}">
      <dgm:prSet phldrT="[Text]"/>
      <dgm:spPr/>
      <dgm:t>
        <a:bodyPr/>
        <a:lstStyle/>
        <a:p>
          <a:r>
            <a:rPr lang="cs-CZ" dirty="0" smtClean="0"/>
            <a:t>48</a:t>
          </a:r>
          <a:endParaRPr lang="cs-CZ" dirty="0"/>
        </a:p>
      </dgm:t>
    </dgm:pt>
    <dgm:pt modelId="{99EA8DA8-4FE2-46FA-B0C9-72A07C1BD88A}" type="parTrans" cxnId="{BC0C08EF-17B5-439A-BE61-13CF4B3AFB28}">
      <dgm:prSet/>
      <dgm:spPr/>
      <dgm:t>
        <a:bodyPr/>
        <a:lstStyle/>
        <a:p>
          <a:endParaRPr lang="cs-CZ"/>
        </a:p>
      </dgm:t>
    </dgm:pt>
    <dgm:pt modelId="{8D8845F1-6E63-4A59-8ACE-1106E11A26F5}" type="sibTrans" cxnId="{BC0C08EF-17B5-439A-BE61-13CF4B3AFB28}">
      <dgm:prSet/>
      <dgm:spPr/>
      <dgm:t>
        <a:bodyPr/>
        <a:lstStyle/>
        <a:p>
          <a:endParaRPr lang="cs-CZ"/>
        </a:p>
      </dgm:t>
    </dgm:pt>
    <dgm:pt modelId="{003CC768-E793-42DE-BA2F-38FFB988864D}">
      <dgm:prSet phldrT="[Text]"/>
      <dgm:spPr/>
      <dgm:t>
        <a:bodyPr/>
        <a:lstStyle/>
        <a:p>
          <a:r>
            <a:rPr lang="cs-CZ" dirty="0" smtClean="0"/>
            <a:t>49</a:t>
          </a:r>
          <a:endParaRPr lang="cs-CZ" dirty="0"/>
        </a:p>
      </dgm:t>
    </dgm:pt>
    <dgm:pt modelId="{4D49AA3C-D103-45CA-B73E-C0D9A6B54C8B}" type="parTrans" cxnId="{693483BE-2BD7-4C34-B350-ABF71E3FA2D2}">
      <dgm:prSet/>
      <dgm:spPr/>
      <dgm:t>
        <a:bodyPr/>
        <a:lstStyle/>
        <a:p>
          <a:endParaRPr lang="cs-CZ"/>
        </a:p>
      </dgm:t>
    </dgm:pt>
    <dgm:pt modelId="{C806253A-6927-433A-A389-CC7318FC4224}" type="sibTrans" cxnId="{693483BE-2BD7-4C34-B350-ABF71E3FA2D2}">
      <dgm:prSet/>
      <dgm:spPr/>
      <dgm:t>
        <a:bodyPr/>
        <a:lstStyle/>
        <a:p>
          <a:endParaRPr lang="cs-CZ"/>
        </a:p>
      </dgm:t>
    </dgm:pt>
    <dgm:pt modelId="{9A4DC135-6FDC-4D03-BE4F-5DA465D5DE7C}">
      <dgm:prSet phldrT="[Text]"/>
      <dgm:spPr/>
      <dgm:t>
        <a:bodyPr/>
        <a:lstStyle/>
        <a:p>
          <a:r>
            <a:rPr lang="cs-CZ" dirty="0" smtClean="0"/>
            <a:t>50</a:t>
          </a:r>
          <a:endParaRPr lang="cs-CZ" dirty="0"/>
        </a:p>
      </dgm:t>
    </dgm:pt>
    <dgm:pt modelId="{481F4498-9182-4675-A69D-D47175317163}" type="parTrans" cxnId="{A0D7B99D-640A-4969-A4C0-FA3427577806}">
      <dgm:prSet/>
      <dgm:spPr/>
      <dgm:t>
        <a:bodyPr/>
        <a:lstStyle/>
        <a:p>
          <a:endParaRPr lang="cs-CZ"/>
        </a:p>
      </dgm:t>
    </dgm:pt>
    <dgm:pt modelId="{627D899A-1B0F-4948-916A-AD0AC6FA74B9}" type="sibTrans" cxnId="{A0D7B99D-640A-4969-A4C0-FA3427577806}">
      <dgm:prSet/>
      <dgm:spPr/>
      <dgm:t>
        <a:bodyPr/>
        <a:lstStyle/>
        <a:p>
          <a:endParaRPr lang="cs-CZ"/>
        </a:p>
      </dgm:t>
    </dgm:pt>
    <dgm:pt modelId="{E884279A-3BA9-4DED-BF72-21C072436F71}">
      <dgm:prSet phldrT="[Text]"/>
      <dgm:spPr/>
      <dgm:t>
        <a:bodyPr/>
        <a:lstStyle/>
        <a:p>
          <a:r>
            <a:rPr lang="cs-CZ" dirty="0" smtClean="0"/>
            <a:t>51</a:t>
          </a:r>
          <a:endParaRPr lang="cs-CZ" dirty="0"/>
        </a:p>
      </dgm:t>
    </dgm:pt>
    <dgm:pt modelId="{9FB9881B-8A2E-45BC-8C58-A830545D9CF6}" type="parTrans" cxnId="{C8BA3E2F-397C-4910-B738-95A3439F4140}">
      <dgm:prSet/>
      <dgm:spPr/>
      <dgm:t>
        <a:bodyPr/>
        <a:lstStyle/>
        <a:p>
          <a:endParaRPr lang="cs-CZ"/>
        </a:p>
      </dgm:t>
    </dgm:pt>
    <dgm:pt modelId="{0473C52A-F55D-465E-AC72-B396226E0EA4}" type="sibTrans" cxnId="{C8BA3E2F-397C-4910-B738-95A3439F4140}">
      <dgm:prSet/>
      <dgm:spPr/>
      <dgm:t>
        <a:bodyPr/>
        <a:lstStyle/>
        <a:p>
          <a:endParaRPr lang="cs-CZ"/>
        </a:p>
      </dgm:t>
    </dgm:pt>
    <dgm:pt modelId="{A915D179-48B2-4073-A746-9DD03FFA0CF6}">
      <dgm:prSet phldrT="[Text]"/>
      <dgm:spPr/>
      <dgm:t>
        <a:bodyPr/>
        <a:lstStyle/>
        <a:p>
          <a:r>
            <a:rPr lang="cs-CZ" dirty="0" smtClean="0"/>
            <a:t>52</a:t>
          </a:r>
          <a:endParaRPr lang="cs-CZ" dirty="0"/>
        </a:p>
      </dgm:t>
    </dgm:pt>
    <dgm:pt modelId="{59457E07-5CBF-4774-BB00-A4FE1B7CF466}" type="parTrans" cxnId="{6ABF6513-2213-4102-803E-4BA77E24EDCD}">
      <dgm:prSet/>
      <dgm:spPr/>
      <dgm:t>
        <a:bodyPr/>
        <a:lstStyle/>
        <a:p>
          <a:endParaRPr lang="cs-CZ"/>
        </a:p>
      </dgm:t>
    </dgm:pt>
    <dgm:pt modelId="{219B6A55-C631-4942-AEEA-1AD2864019E3}" type="sibTrans" cxnId="{6ABF6513-2213-4102-803E-4BA77E24EDCD}">
      <dgm:prSet/>
      <dgm:spPr/>
      <dgm:t>
        <a:bodyPr/>
        <a:lstStyle/>
        <a:p>
          <a:endParaRPr lang="cs-CZ"/>
        </a:p>
      </dgm:t>
    </dgm:pt>
    <dgm:pt modelId="{B6B665AB-2290-413A-A4B9-0EC3FDD224C9}">
      <dgm:prSet phldrT="[Text]"/>
      <dgm:spPr/>
      <dgm:t>
        <a:bodyPr/>
        <a:lstStyle/>
        <a:p>
          <a:r>
            <a:rPr lang="cs-CZ" dirty="0" smtClean="0"/>
            <a:t>53</a:t>
          </a:r>
          <a:endParaRPr lang="cs-CZ" dirty="0"/>
        </a:p>
      </dgm:t>
    </dgm:pt>
    <dgm:pt modelId="{58FF9F2D-7E3B-4A2C-9731-4FED44110BF9}" type="parTrans" cxnId="{C5CDAF91-4F3C-4799-A79B-57AE88EBFA6C}">
      <dgm:prSet/>
      <dgm:spPr/>
      <dgm:t>
        <a:bodyPr/>
        <a:lstStyle/>
        <a:p>
          <a:endParaRPr lang="cs-CZ"/>
        </a:p>
      </dgm:t>
    </dgm:pt>
    <dgm:pt modelId="{C75CF503-20EB-4D79-AE20-E8E36F473E5E}" type="sibTrans" cxnId="{C5CDAF91-4F3C-4799-A79B-57AE88EBFA6C}">
      <dgm:prSet/>
      <dgm:spPr/>
      <dgm:t>
        <a:bodyPr/>
        <a:lstStyle/>
        <a:p>
          <a:endParaRPr lang="cs-CZ"/>
        </a:p>
      </dgm:t>
    </dgm:pt>
    <dgm:pt modelId="{8855045B-6C57-46F1-AC1E-25E1E9547EFF}">
      <dgm:prSet phldrT="[Text]"/>
      <dgm:spPr/>
      <dgm:t>
        <a:bodyPr/>
        <a:lstStyle/>
        <a:p>
          <a:r>
            <a:rPr lang="cs-CZ" dirty="0" smtClean="0"/>
            <a:t>54</a:t>
          </a:r>
          <a:endParaRPr lang="cs-CZ" dirty="0"/>
        </a:p>
      </dgm:t>
    </dgm:pt>
    <dgm:pt modelId="{B8375014-C509-4378-B64E-7786365C5199}" type="parTrans" cxnId="{00701CA7-9620-4242-8495-7464B32DB5D0}">
      <dgm:prSet/>
      <dgm:spPr/>
      <dgm:t>
        <a:bodyPr/>
        <a:lstStyle/>
        <a:p>
          <a:endParaRPr lang="cs-CZ"/>
        </a:p>
      </dgm:t>
    </dgm:pt>
    <dgm:pt modelId="{4A8693C0-FE13-4F72-BD12-D2824371B15B}" type="sibTrans" cxnId="{00701CA7-9620-4242-8495-7464B32DB5D0}">
      <dgm:prSet/>
      <dgm:spPr/>
      <dgm:t>
        <a:bodyPr/>
        <a:lstStyle/>
        <a:p>
          <a:endParaRPr lang="cs-CZ"/>
        </a:p>
      </dgm:t>
    </dgm:pt>
    <dgm:pt modelId="{CF74144F-EFDE-4A3E-8236-9042031DF894}">
      <dgm:prSet phldrT="[Text]"/>
      <dgm:spPr/>
      <dgm:t>
        <a:bodyPr/>
        <a:lstStyle/>
        <a:p>
          <a:r>
            <a:rPr lang="cs-CZ" dirty="0" smtClean="0"/>
            <a:t>55</a:t>
          </a:r>
          <a:endParaRPr lang="cs-CZ" dirty="0"/>
        </a:p>
      </dgm:t>
    </dgm:pt>
    <dgm:pt modelId="{563E8752-59D7-44DC-9D37-34496F0863E8}" type="parTrans" cxnId="{B1C48812-CF53-4F8F-9C3A-5375366D2361}">
      <dgm:prSet/>
      <dgm:spPr/>
      <dgm:t>
        <a:bodyPr/>
        <a:lstStyle/>
        <a:p>
          <a:endParaRPr lang="cs-CZ"/>
        </a:p>
      </dgm:t>
    </dgm:pt>
    <dgm:pt modelId="{075FA83D-4B82-4A20-A4F5-BEFB56DD87B4}" type="sibTrans" cxnId="{B1C48812-CF53-4F8F-9C3A-5375366D2361}">
      <dgm:prSet/>
      <dgm:spPr/>
      <dgm:t>
        <a:bodyPr/>
        <a:lstStyle/>
        <a:p>
          <a:endParaRPr lang="cs-CZ"/>
        </a:p>
      </dgm:t>
    </dgm:pt>
    <dgm:pt modelId="{37499B5E-BA2E-48BC-86AB-144B880DF5BF}">
      <dgm:prSet phldrT="[Text]"/>
      <dgm:spPr/>
      <dgm:t>
        <a:bodyPr/>
        <a:lstStyle/>
        <a:p>
          <a:r>
            <a:rPr lang="cs-CZ" dirty="0" smtClean="0"/>
            <a:t>56</a:t>
          </a:r>
          <a:endParaRPr lang="cs-CZ" dirty="0"/>
        </a:p>
      </dgm:t>
    </dgm:pt>
    <dgm:pt modelId="{C0FB0884-8E8D-4971-957B-EFC2D480B506}" type="parTrans" cxnId="{2A77F13E-CA03-4878-BDBB-2F4AFD083415}">
      <dgm:prSet/>
      <dgm:spPr/>
      <dgm:t>
        <a:bodyPr/>
        <a:lstStyle/>
        <a:p>
          <a:endParaRPr lang="cs-CZ"/>
        </a:p>
      </dgm:t>
    </dgm:pt>
    <dgm:pt modelId="{13318EF4-E99C-44F7-B912-90DAD1A1139E}" type="sibTrans" cxnId="{2A77F13E-CA03-4878-BDBB-2F4AFD083415}">
      <dgm:prSet/>
      <dgm:spPr/>
      <dgm:t>
        <a:bodyPr/>
        <a:lstStyle/>
        <a:p>
          <a:endParaRPr lang="cs-CZ"/>
        </a:p>
      </dgm:t>
    </dgm:pt>
    <dgm:pt modelId="{45A85283-FBE8-45CE-B93E-C7D25FC81830}">
      <dgm:prSet phldrT="[Text]"/>
      <dgm:spPr/>
      <dgm:t>
        <a:bodyPr/>
        <a:lstStyle/>
        <a:p>
          <a:r>
            <a:rPr lang="cs-CZ" dirty="0" smtClean="0"/>
            <a:t>57</a:t>
          </a:r>
          <a:endParaRPr lang="cs-CZ" dirty="0"/>
        </a:p>
      </dgm:t>
    </dgm:pt>
    <dgm:pt modelId="{77DE5060-FF86-4A68-BACB-5A9E977193EF}" type="parTrans" cxnId="{8E8E6A38-2E9D-4BCF-9AE0-73178A4262C6}">
      <dgm:prSet/>
      <dgm:spPr/>
      <dgm:t>
        <a:bodyPr/>
        <a:lstStyle/>
        <a:p>
          <a:endParaRPr lang="cs-CZ"/>
        </a:p>
      </dgm:t>
    </dgm:pt>
    <dgm:pt modelId="{D7B659EE-D076-46C9-827D-0EB93A566094}" type="sibTrans" cxnId="{8E8E6A38-2E9D-4BCF-9AE0-73178A4262C6}">
      <dgm:prSet/>
      <dgm:spPr/>
      <dgm:t>
        <a:bodyPr/>
        <a:lstStyle/>
        <a:p>
          <a:endParaRPr lang="cs-CZ"/>
        </a:p>
      </dgm:t>
    </dgm:pt>
    <dgm:pt modelId="{09456D4C-26CC-4198-A1E8-9528E989A24E}">
      <dgm:prSet phldrT="[Text]"/>
      <dgm:spPr/>
      <dgm:t>
        <a:bodyPr/>
        <a:lstStyle/>
        <a:p>
          <a:r>
            <a:rPr lang="cs-CZ" dirty="0" smtClean="0"/>
            <a:t>58</a:t>
          </a:r>
          <a:endParaRPr lang="cs-CZ" dirty="0"/>
        </a:p>
      </dgm:t>
    </dgm:pt>
    <dgm:pt modelId="{5C627D49-0AE1-4D90-9F52-2351C1A4B5EB}" type="parTrans" cxnId="{EEE6C6CE-6F79-4235-9DF9-654045DF3F79}">
      <dgm:prSet/>
      <dgm:spPr/>
      <dgm:t>
        <a:bodyPr/>
        <a:lstStyle/>
        <a:p>
          <a:endParaRPr lang="cs-CZ"/>
        </a:p>
      </dgm:t>
    </dgm:pt>
    <dgm:pt modelId="{7139C525-D068-4A10-A0E8-10D2F5FA975A}" type="sibTrans" cxnId="{EEE6C6CE-6F79-4235-9DF9-654045DF3F79}">
      <dgm:prSet/>
      <dgm:spPr/>
      <dgm:t>
        <a:bodyPr/>
        <a:lstStyle/>
        <a:p>
          <a:endParaRPr lang="cs-CZ"/>
        </a:p>
      </dgm:t>
    </dgm:pt>
    <dgm:pt modelId="{FF4FCEA7-BC55-4DB4-B74E-F8A835B0C920}">
      <dgm:prSet phldrT="[Text]"/>
      <dgm:spPr/>
      <dgm:t>
        <a:bodyPr/>
        <a:lstStyle/>
        <a:p>
          <a:r>
            <a:rPr lang="cs-CZ" dirty="0" smtClean="0"/>
            <a:t>59</a:t>
          </a:r>
          <a:endParaRPr lang="cs-CZ" dirty="0"/>
        </a:p>
      </dgm:t>
    </dgm:pt>
    <dgm:pt modelId="{CB53A509-F459-45E9-84AD-885B77AEA09F}" type="parTrans" cxnId="{7AF68BFA-0BD3-4F2B-AD11-59B2B0E8E6D7}">
      <dgm:prSet/>
      <dgm:spPr/>
      <dgm:t>
        <a:bodyPr/>
        <a:lstStyle/>
        <a:p>
          <a:endParaRPr lang="cs-CZ"/>
        </a:p>
      </dgm:t>
    </dgm:pt>
    <dgm:pt modelId="{F2D99F8B-C87F-4A40-9EDB-8C494ED8B051}" type="sibTrans" cxnId="{7AF68BFA-0BD3-4F2B-AD11-59B2B0E8E6D7}">
      <dgm:prSet/>
      <dgm:spPr/>
      <dgm:t>
        <a:bodyPr/>
        <a:lstStyle/>
        <a:p>
          <a:endParaRPr lang="cs-CZ"/>
        </a:p>
      </dgm:t>
    </dgm:pt>
    <dgm:pt modelId="{BB3C285D-7B50-4036-8516-1065606F757F}">
      <dgm:prSet phldrT="[Text]"/>
      <dgm:spPr/>
      <dgm:t>
        <a:bodyPr/>
        <a:lstStyle/>
        <a:p>
          <a:r>
            <a:rPr lang="cs-CZ" dirty="0" smtClean="0"/>
            <a:t>60</a:t>
          </a:r>
          <a:endParaRPr lang="cs-CZ" dirty="0"/>
        </a:p>
      </dgm:t>
    </dgm:pt>
    <dgm:pt modelId="{1BCE163D-9E7E-4083-B438-86BAE9CDE706}" type="parTrans" cxnId="{0E73BCBA-DE82-48D5-B58B-1AACA17FAC5B}">
      <dgm:prSet/>
      <dgm:spPr/>
      <dgm:t>
        <a:bodyPr/>
        <a:lstStyle/>
        <a:p>
          <a:endParaRPr lang="cs-CZ"/>
        </a:p>
      </dgm:t>
    </dgm:pt>
    <dgm:pt modelId="{E91FAD21-84D3-4397-9FB8-4696B171FF33}" type="sibTrans" cxnId="{0E73BCBA-DE82-48D5-B58B-1AACA17FAC5B}">
      <dgm:prSet/>
      <dgm:spPr/>
      <dgm:t>
        <a:bodyPr/>
        <a:lstStyle/>
        <a:p>
          <a:endParaRPr lang="cs-CZ"/>
        </a:p>
      </dgm:t>
    </dgm:pt>
    <dgm:pt modelId="{2518DA93-DF1B-4D0D-9982-19A36B2B4741}" type="pres">
      <dgm:prSet presAssocID="{67E1F37D-F096-4341-BE42-E76F75A09D3C}" presName="diagram" presStyleCnt="0">
        <dgm:presLayoutVars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82C2DA91-623B-4A8A-894C-F35D406253BD}" type="pres">
      <dgm:prSet presAssocID="{789FBFE5-FF31-4C95-A01B-24B804895C54}" presName="firstNode" presStyleLbl="node1" presStyleIdx="0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41A60A-E82A-4433-8D36-7831BF62688C}" type="pres">
      <dgm:prSet presAssocID="{0074F5C5-BED2-4A05-8BCD-A49C00F0247D}" presName="sibTrans" presStyleLbl="sibTrans2D1" presStyleIdx="0" presStyleCnt="19"/>
      <dgm:spPr/>
      <dgm:t>
        <a:bodyPr/>
        <a:lstStyle/>
        <a:p>
          <a:endParaRPr lang="cs-CZ"/>
        </a:p>
      </dgm:t>
    </dgm:pt>
    <dgm:pt modelId="{BC94FF6B-403C-4661-B4BB-694024F7346A}" type="pres">
      <dgm:prSet presAssocID="{9F32DC90-B82F-4D47-B10A-0718C79C2B14}" presName="middleNode" presStyleCnt="0"/>
      <dgm:spPr/>
    </dgm:pt>
    <dgm:pt modelId="{83BF4623-2007-4246-8AC0-9719BAB75B11}" type="pres">
      <dgm:prSet presAssocID="{9F32DC90-B82F-4D47-B10A-0718C79C2B14}" presName="padding" presStyleLbl="node1" presStyleIdx="0" presStyleCnt="20"/>
      <dgm:spPr/>
    </dgm:pt>
    <dgm:pt modelId="{67A11602-9137-4B97-AC48-203C28659404}" type="pres">
      <dgm:prSet presAssocID="{9F32DC90-B82F-4D47-B10A-0718C79C2B14}" presName="shape" presStyleLbl="node1" presStyleIdx="1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2C52826-2EFC-401B-A64E-34B679B01DC9}" type="pres">
      <dgm:prSet presAssocID="{17DDB8CC-7A37-4775-A562-A5A2379992D4}" presName="sibTrans" presStyleLbl="sibTrans2D1" presStyleIdx="1" presStyleCnt="19"/>
      <dgm:spPr/>
      <dgm:t>
        <a:bodyPr/>
        <a:lstStyle/>
        <a:p>
          <a:endParaRPr lang="cs-CZ"/>
        </a:p>
      </dgm:t>
    </dgm:pt>
    <dgm:pt modelId="{371A9F8D-1F24-4DBF-8508-2BC3EBDF5C6B}" type="pres">
      <dgm:prSet presAssocID="{BE98267F-8D08-425D-978F-40EFEB1087B6}" presName="middleNode" presStyleCnt="0"/>
      <dgm:spPr/>
    </dgm:pt>
    <dgm:pt modelId="{56B7D853-AAF7-4888-AFE4-67182D107850}" type="pres">
      <dgm:prSet presAssocID="{BE98267F-8D08-425D-978F-40EFEB1087B6}" presName="padding" presStyleLbl="node1" presStyleIdx="1" presStyleCnt="20"/>
      <dgm:spPr/>
    </dgm:pt>
    <dgm:pt modelId="{ECF3FB13-5936-4733-ABCD-55D567762346}" type="pres">
      <dgm:prSet presAssocID="{BE98267F-8D08-425D-978F-40EFEB1087B6}" presName="shape" presStyleLbl="node1" presStyleIdx="2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BF7CECE-50B1-4A49-A78C-13999931E9F9}" type="pres">
      <dgm:prSet presAssocID="{B60B25D9-10AE-4E43-8A37-F433F99547FE}" presName="sibTrans" presStyleLbl="sibTrans2D1" presStyleIdx="2" presStyleCnt="19"/>
      <dgm:spPr/>
      <dgm:t>
        <a:bodyPr/>
        <a:lstStyle/>
        <a:p>
          <a:endParaRPr lang="cs-CZ"/>
        </a:p>
      </dgm:t>
    </dgm:pt>
    <dgm:pt modelId="{BADA713E-B7B0-47C7-B5E2-FCBC73E9BB0A}" type="pres">
      <dgm:prSet presAssocID="{21E722D7-EE73-4E7E-B6DB-A4C1B97275DC}" presName="middleNode" presStyleCnt="0"/>
      <dgm:spPr/>
    </dgm:pt>
    <dgm:pt modelId="{8012DC1C-F49B-4BF1-9BEA-78D09C11A149}" type="pres">
      <dgm:prSet presAssocID="{21E722D7-EE73-4E7E-B6DB-A4C1B97275DC}" presName="padding" presStyleLbl="node1" presStyleIdx="2" presStyleCnt="20"/>
      <dgm:spPr/>
    </dgm:pt>
    <dgm:pt modelId="{C416EF13-A7CD-4ADF-8DD2-78022F6BE19C}" type="pres">
      <dgm:prSet presAssocID="{21E722D7-EE73-4E7E-B6DB-A4C1B97275DC}" presName="shape" presStyleLbl="node1" presStyleIdx="3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2B7174-FE05-4F45-AA63-2BF5DEF67BBC}" type="pres">
      <dgm:prSet presAssocID="{05CB04A6-0AE9-469C-B04B-B4E6DF5A10E1}" presName="sibTrans" presStyleLbl="sibTrans2D1" presStyleIdx="3" presStyleCnt="19"/>
      <dgm:spPr/>
      <dgm:t>
        <a:bodyPr/>
        <a:lstStyle/>
        <a:p>
          <a:endParaRPr lang="cs-CZ"/>
        </a:p>
      </dgm:t>
    </dgm:pt>
    <dgm:pt modelId="{E88D2788-19FC-4B27-AE5D-1A2CB86EE84C}" type="pres">
      <dgm:prSet presAssocID="{D9E93702-B510-42F6-AA73-6A44B023F0B0}" presName="middleNode" presStyleCnt="0"/>
      <dgm:spPr/>
    </dgm:pt>
    <dgm:pt modelId="{74714C03-4535-456D-83DC-C32AE39BF14B}" type="pres">
      <dgm:prSet presAssocID="{D9E93702-B510-42F6-AA73-6A44B023F0B0}" presName="padding" presStyleLbl="node1" presStyleIdx="3" presStyleCnt="20"/>
      <dgm:spPr/>
    </dgm:pt>
    <dgm:pt modelId="{8D367590-7CA6-4267-B2F7-DD3FB0D3C91F}" type="pres">
      <dgm:prSet presAssocID="{D9E93702-B510-42F6-AA73-6A44B023F0B0}" presName="shape" presStyleLbl="node1" presStyleIdx="4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C4758DF-7EB7-4A38-9351-EE6D8E44B2D5}" type="pres">
      <dgm:prSet presAssocID="{A85387CB-9210-4FB2-8F64-399FF4F92393}" presName="sibTrans" presStyleLbl="sibTrans2D1" presStyleIdx="4" presStyleCnt="19"/>
      <dgm:spPr/>
      <dgm:t>
        <a:bodyPr/>
        <a:lstStyle/>
        <a:p>
          <a:endParaRPr lang="cs-CZ"/>
        </a:p>
      </dgm:t>
    </dgm:pt>
    <dgm:pt modelId="{4E0843D7-CCF0-4620-9BDD-85B5EBA012A9}" type="pres">
      <dgm:prSet presAssocID="{B543C659-8622-416D-BC63-6F9DF5D548C7}" presName="middleNode" presStyleCnt="0"/>
      <dgm:spPr/>
    </dgm:pt>
    <dgm:pt modelId="{2268F0F4-49E9-4C01-BB06-1CE1455FCC9A}" type="pres">
      <dgm:prSet presAssocID="{B543C659-8622-416D-BC63-6F9DF5D548C7}" presName="padding" presStyleLbl="node1" presStyleIdx="4" presStyleCnt="20"/>
      <dgm:spPr/>
    </dgm:pt>
    <dgm:pt modelId="{663FD45E-1CDC-488A-853F-A2C0A0297714}" type="pres">
      <dgm:prSet presAssocID="{B543C659-8622-416D-BC63-6F9DF5D548C7}" presName="shape" presStyleLbl="node1" presStyleIdx="5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FB4AB18-1365-4871-B54B-CD852E5239E6}" type="pres">
      <dgm:prSet presAssocID="{1242B752-0067-4600-9C11-F384831BD9D2}" presName="sibTrans" presStyleLbl="sibTrans2D1" presStyleIdx="5" presStyleCnt="19"/>
      <dgm:spPr/>
      <dgm:t>
        <a:bodyPr/>
        <a:lstStyle/>
        <a:p>
          <a:endParaRPr lang="cs-CZ"/>
        </a:p>
      </dgm:t>
    </dgm:pt>
    <dgm:pt modelId="{F81C4D33-FD7E-4CB4-99F3-1907F492D59C}" type="pres">
      <dgm:prSet presAssocID="{70B07B3B-F946-429E-A612-7ABFA287AFEE}" presName="middleNode" presStyleCnt="0"/>
      <dgm:spPr/>
    </dgm:pt>
    <dgm:pt modelId="{272AB110-C446-4730-B463-2B6B07706F6C}" type="pres">
      <dgm:prSet presAssocID="{70B07B3B-F946-429E-A612-7ABFA287AFEE}" presName="padding" presStyleLbl="node1" presStyleIdx="5" presStyleCnt="20"/>
      <dgm:spPr/>
    </dgm:pt>
    <dgm:pt modelId="{A86060FC-8058-4834-A0E4-2422BA29B885}" type="pres">
      <dgm:prSet presAssocID="{70B07B3B-F946-429E-A612-7ABFA287AFEE}" presName="shape" presStyleLbl="node1" presStyleIdx="6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FAAC40-AF77-43C0-B111-E1935C3163C6}" type="pres">
      <dgm:prSet presAssocID="{AE29266D-AEDE-45CD-A69A-65A3EF032E62}" presName="sibTrans" presStyleLbl="sibTrans2D1" presStyleIdx="6" presStyleCnt="19"/>
      <dgm:spPr/>
      <dgm:t>
        <a:bodyPr/>
        <a:lstStyle/>
        <a:p>
          <a:endParaRPr lang="cs-CZ"/>
        </a:p>
      </dgm:t>
    </dgm:pt>
    <dgm:pt modelId="{C0238FBB-F34F-4DF3-924D-BA5DC937B3F7}" type="pres">
      <dgm:prSet presAssocID="{276E044E-F38B-443A-8E34-A3171852343C}" presName="middleNode" presStyleCnt="0"/>
      <dgm:spPr/>
    </dgm:pt>
    <dgm:pt modelId="{4DA4F49C-1903-4A7F-A361-F46C7A6C80A0}" type="pres">
      <dgm:prSet presAssocID="{276E044E-F38B-443A-8E34-A3171852343C}" presName="padding" presStyleLbl="node1" presStyleIdx="6" presStyleCnt="20"/>
      <dgm:spPr/>
    </dgm:pt>
    <dgm:pt modelId="{96956A0D-1284-4179-A7C7-EFB81A601F84}" type="pres">
      <dgm:prSet presAssocID="{276E044E-F38B-443A-8E34-A3171852343C}" presName="shape" presStyleLbl="node1" presStyleIdx="7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199A273-6892-40A2-A531-587A5F3860A1}" type="pres">
      <dgm:prSet presAssocID="{8D8845F1-6E63-4A59-8ACE-1106E11A26F5}" presName="sibTrans" presStyleLbl="sibTrans2D1" presStyleIdx="7" presStyleCnt="19"/>
      <dgm:spPr/>
      <dgm:t>
        <a:bodyPr/>
        <a:lstStyle/>
        <a:p>
          <a:endParaRPr lang="cs-CZ"/>
        </a:p>
      </dgm:t>
    </dgm:pt>
    <dgm:pt modelId="{320C2689-70CB-4905-BC8A-BBD1955C15E3}" type="pres">
      <dgm:prSet presAssocID="{003CC768-E793-42DE-BA2F-38FFB988864D}" presName="middleNode" presStyleCnt="0"/>
      <dgm:spPr/>
    </dgm:pt>
    <dgm:pt modelId="{ABCA2224-81E1-4BCF-93D9-BEF649A9073D}" type="pres">
      <dgm:prSet presAssocID="{003CC768-E793-42DE-BA2F-38FFB988864D}" presName="padding" presStyleLbl="node1" presStyleIdx="7" presStyleCnt="20"/>
      <dgm:spPr/>
    </dgm:pt>
    <dgm:pt modelId="{A28BB079-11DE-4350-B624-0D7219225C76}" type="pres">
      <dgm:prSet presAssocID="{003CC768-E793-42DE-BA2F-38FFB988864D}" presName="shape" presStyleLbl="node1" presStyleIdx="8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8BE2545-B9ED-4DB6-B9DD-B6343C860D47}" type="pres">
      <dgm:prSet presAssocID="{C806253A-6927-433A-A389-CC7318FC4224}" presName="sibTrans" presStyleLbl="sibTrans2D1" presStyleIdx="8" presStyleCnt="19"/>
      <dgm:spPr/>
      <dgm:t>
        <a:bodyPr/>
        <a:lstStyle/>
        <a:p>
          <a:endParaRPr lang="cs-CZ"/>
        </a:p>
      </dgm:t>
    </dgm:pt>
    <dgm:pt modelId="{92FA73DE-4A7D-4A1F-9A0E-300BBD4D8D14}" type="pres">
      <dgm:prSet presAssocID="{9A4DC135-6FDC-4D03-BE4F-5DA465D5DE7C}" presName="middleNode" presStyleCnt="0"/>
      <dgm:spPr/>
    </dgm:pt>
    <dgm:pt modelId="{16A8F6A0-C1E5-4DEB-A99C-612D78AA8289}" type="pres">
      <dgm:prSet presAssocID="{9A4DC135-6FDC-4D03-BE4F-5DA465D5DE7C}" presName="padding" presStyleLbl="node1" presStyleIdx="8" presStyleCnt="20"/>
      <dgm:spPr/>
    </dgm:pt>
    <dgm:pt modelId="{123431E6-E90D-4B38-86E4-1FB947A0B9F0}" type="pres">
      <dgm:prSet presAssocID="{9A4DC135-6FDC-4D03-BE4F-5DA465D5DE7C}" presName="shape" presStyleLbl="node1" presStyleIdx="9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84A394A-B75D-4CE0-9181-90EDECD6806A}" type="pres">
      <dgm:prSet presAssocID="{627D899A-1B0F-4948-916A-AD0AC6FA74B9}" presName="sibTrans" presStyleLbl="sibTrans2D1" presStyleIdx="9" presStyleCnt="19"/>
      <dgm:spPr/>
      <dgm:t>
        <a:bodyPr/>
        <a:lstStyle/>
        <a:p>
          <a:endParaRPr lang="cs-CZ"/>
        </a:p>
      </dgm:t>
    </dgm:pt>
    <dgm:pt modelId="{173515BA-CFDE-4086-A831-2CE190A671C6}" type="pres">
      <dgm:prSet presAssocID="{E884279A-3BA9-4DED-BF72-21C072436F71}" presName="middleNode" presStyleCnt="0"/>
      <dgm:spPr/>
    </dgm:pt>
    <dgm:pt modelId="{E2FA0823-AEAF-4B52-B91B-80B83E0A422D}" type="pres">
      <dgm:prSet presAssocID="{E884279A-3BA9-4DED-BF72-21C072436F71}" presName="padding" presStyleLbl="node1" presStyleIdx="9" presStyleCnt="20"/>
      <dgm:spPr/>
    </dgm:pt>
    <dgm:pt modelId="{C54E2E28-FA3D-4466-8E0E-647C8A2A38B0}" type="pres">
      <dgm:prSet presAssocID="{E884279A-3BA9-4DED-BF72-21C072436F71}" presName="shape" presStyleLbl="node1" presStyleIdx="10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23CC4B6-9100-442A-91BC-CD782641B092}" type="pres">
      <dgm:prSet presAssocID="{0473C52A-F55D-465E-AC72-B396226E0EA4}" presName="sibTrans" presStyleLbl="sibTrans2D1" presStyleIdx="10" presStyleCnt="19"/>
      <dgm:spPr/>
      <dgm:t>
        <a:bodyPr/>
        <a:lstStyle/>
        <a:p>
          <a:endParaRPr lang="cs-CZ"/>
        </a:p>
      </dgm:t>
    </dgm:pt>
    <dgm:pt modelId="{783F0FAB-B79D-4096-B72E-9DDDDE180938}" type="pres">
      <dgm:prSet presAssocID="{A915D179-48B2-4073-A746-9DD03FFA0CF6}" presName="middleNode" presStyleCnt="0"/>
      <dgm:spPr/>
    </dgm:pt>
    <dgm:pt modelId="{6EF91DB3-0058-4D99-BE16-96AEAA0F1AB3}" type="pres">
      <dgm:prSet presAssocID="{A915D179-48B2-4073-A746-9DD03FFA0CF6}" presName="padding" presStyleLbl="node1" presStyleIdx="10" presStyleCnt="20"/>
      <dgm:spPr/>
    </dgm:pt>
    <dgm:pt modelId="{87D16757-99F8-4B62-95F9-82C09F15E985}" type="pres">
      <dgm:prSet presAssocID="{A915D179-48B2-4073-A746-9DD03FFA0CF6}" presName="shape" presStyleLbl="node1" presStyleIdx="11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AE70000-36EA-4085-AB0C-C74121AD50A5}" type="pres">
      <dgm:prSet presAssocID="{219B6A55-C631-4942-AEEA-1AD2864019E3}" presName="sibTrans" presStyleLbl="sibTrans2D1" presStyleIdx="11" presStyleCnt="19"/>
      <dgm:spPr/>
      <dgm:t>
        <a:bodyPr/>
        <a:lstStyle/>
        <a:p>
          <a:endParaRPr lang="cs-CZ"/>
        </a:p>
      </dgm:t>
    </dgm:pt>
    <dgm:pt modelId="{2B04FE13-932F-47BE-9798-96148D21B551}" type="pres">
      <dgm:prSet presAssocID="{B6B665AB-2290-413A-A4B9-0EC3FDD224C9}" presName="middleNode" presStyleCnt="0"/>
      <dgm:spPr/>
    </dgm:pt>
    <dgm:pt modelId="{B7EA1ECD-FD2A-4938-BB80-A11CCDD3BE75}" type="pres">
      <dgm:prSet presAssocID="{B6B665AB-2290-413A-A4B9-0EC3FDD224C9}" presName="padding" presStyleLbl="node1" presStyleIdx="11" presStyleCnt="20"/>
      <dgm:spPr/>
    </dgm:pt>
    <dgm:pt modelId="{2D0C154A-093A-49AB-8447-0F25D5D52EF9}" type="pres">
      <dgm:prSet presAssocID="{B6B665AB-2290-413A-A4B9-0EC3FDD224C9}" presName="shape" presStyleLbl="node1" presStyleIdx="12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FD20AE6-94D3-4AF3-806A-DE3BA0F182DC}" type="pres">
      <dgm:prSet presAssocID="{C75CF503-20EB-4D79-AE20-E8E36F473E5E}" presName="sibTrans" presStyleLbl="sibTrans2D1" presStyleIdx="12" presStyleCnt="19"/>
      <dgm:spPr/>
      <dgm:t>
        <a:bodyPr/>
        <a:lstStyle/>
        <a:p>
          <a:endParaRPr lang="cs-CZ"/>
        </a:p>
      </dgm:t>
    </dgm:pt>
    <dgm:pt modelId="{3D39BAD2-2F64-4C60-A961-C7D1C5A8586D}" type="pres">
      <dgm:prSet presAssocID="{8855045B-6C57-46F1-AC1E-25E1E9547EFF}" presName="middleNode" presStyleCnt="0"/>
      <dgm:spPr/>
    </dgm:pt>
    <dgm:pt modelId="{DC623307-A924-4BF8-9C20-D074313928C6}" type="pres">
      <dgm:prSet presAssocID="{8855045B-6C57-46F1-AC1E-25E1E9547EFF}" presName="padding" presStyleLbl="node1" presStyleIdx="12" presStyleCnt="20"/>
      <dgm:spPr/>
    </dgm:pt>
    <dgm:pt modelId="{14B78202-0B71-453D-8132-56D57BC89090}" type="pres">
      <dgm:prSet presAssocID="{8855045B-6C57-46F1-AC1E-25E1E9547EFF}" presName="shape" presStyleLbl="node1" presStyleIdx="13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467FA7-F65B-4752-91A4-E64CE99DD917}" type="pres">
      <dgm:prSet presAssocID="{4A8693C0-FE13-4F72-BD12-D2824371B15B}" presName="sibTrans" presStyleLbl="sibTrans2D1" presStyleIdx="13" presStyleCnt="19"/>
      <dgm:spPr/>
      <dgm:t>
        <a:bodyPr/>
        <a:lstStyle/>
        <a:p>
          <a:endParaRPr lang="cs-CZ"/>
        </a:p>
      </dgm:t>
    </dgm:pt>
    <dgm:pt modelId="{2B9043BB-88F5-4B16-8881-E45CD4C68AC4}" type="pres">
      <dgm:prSet presAssocID="{CF74144F-EFDE-4A3E-8236-9042031DF894}" presName="middleNode" presStyleCnt="0"/>
      <dgm:spPr/>
    </dgm:pt>
    <dgm:pt modelId="{1010F71B-DBA7-4080-9B3A-78418DA3129D}" type="pres">
      <dgm:prSet presAssocID="{CF74144F-EFDE-4A3E-8236-9042031DF894}" presName="padding" presStyleLbl="node1" presStyleIdx="13" presStyleCnt="20"/>
      <dgm:spPr/>
    </dgm:pt>
    <dgm:pt modelId="{D05429B8-977E-45C5-A699-A758CC2EEC3E}" type="pres">
      <dgm:prSet presAssocID="{CF74144F-EFDE-4A3E-8236-9042031DF894}" presName="shape" presStyleLbl="node1" presStyleIdx="14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1B4DC15-195F-4C8F-84FD-A88A633C157F}" type="pres">
      <dgm:prSet presAssocID="{075FA83D-4B82-4A20-A4F5-BEFB56DD87B4}" presName="sibTrans" presStyleLbl="sibTrans2D1" presStyleIdx="14" presStyleCnt="19"/>
      <dgm:spPr/>
      <dgm:t>
        <a:bodyPr/>
        <a:lstStyle/>
        <a:p>
          <a:endParaRPr lang="cs-CZ"/>
        </a:p>
      </dgm:t>
    </dgm:pt>
    <dgm:pt modelId="{DFF00998-7BFB-4741-AB08-C3C9E47D98D0}" type="pres">
      <dgm:prSet presAssocID="{37499B5E-BA2E-48BC-86AB-144B880DF5BF}" presName="middleNode" presStyleCnt="0"/>
      <dgm:spPr/>
    </dgm:pt>
    <dgm:pt modelId="{8C0856D9-A500-438A-90E7-DF60AF62643F}" type="pres">
      <dgm:prSet presAssocID="{37499B5E-BA2E-48BC-86AB-144B880DF5BF}" presName="padding" presStyleLbl="node1" presStyleIdx="14" presStyleCnt="20"/>
      <dgm:spPr/>
    </dgm:pt>
    <dgm:pt modelId="{B2A682A4-3694-4A5D-8498-25A15F2F8CE8}" type="pres">
      <dgm:prSet presAssocID="{37499B5E-BA2E-48BC-86AB-144B880DF5BF}" presName="shape" presStyleLbl="node1" presStyleIdx="15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0E4A31-5097-4C30-9C23-9EC576D20164}" type="pres">
      <dgm:prSet presAssocID="{13318EF4-E99C-44F7-B912-90DAD1A1139E}" presName="sibTrans" presStyleLbl="sibTrans2D1" presStyleIdx="15" presStyleCnt="19"/>
      <dgm:spPr/>
      <dgm:t>
        <a:bodyPr/>
        <a:lstStyle/>
        <a:p>
          <a:endParaRPr lang="cs-CZ"/>
        </a:p>
      </dgm:t>
    </dgm:pt>
    <dgm:pt modelId="{13F57D69-DDE7-4110-B98F-0EA430570A3B}" type="pres">
      <dgm:prSet presAssocID="{45A85283-FBE8-45CE-B93E-C7D25FC81830}" presName="middleNode" presStyleCnt="0"/>
      <dgm:spPr/>
    </dgm:pt>
    <dgm:pt modelId="{EA406D23-C2C3-4FFD-BC82-1F29B0004101}" type="pres">
      <dgm:prSet presAssocID="{45A85283-FBE8-45CE-B93E-C7D25FC81830}" presName="padding" presStyleLbl="node1" presStyleIdx="15" presStyleCnt="20"/>
      <dgm:spPr/>
    </dgm:pt>
    <dgm:pt modelId="{ABA26847-E0BE-4A1B-9B57-BD6791B4A100}" type="pres">
      <dgm:prSet presAssocID="{45A85283-FBE8-45CE-B93E-C7D25FC81830}" presName="shape" presStyleLbl="node1" presStyleIdx="16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478C9A-0927-4C14-B99E-958B9EB345C6}" type="pres">
      <dgm:prSet presAssocID="{D7B659EE-D076-46C9-827D-0EB93A566094}" presName="sibTrans" presStyleLbl="sibTrans2D1" presStyleIdx="16" presStyleCnt="19"/>
      <dgm:spPr/>
      <dgm:t>
        <a:bodyPr/>
        <a:lstStyle/>
        <a:p>
          <a:endParaRPr lang="cs-CZ"/>
        </a:p>
      </dgm:t>
    </dgm:pt>
    <dgm:pt modelId="{C3209EA0-42AE-46B8-9B9E-75A59717ED2E}" type="pres">
      <dgm:prSet presAssocID="{09456D4C-26CC-4198-A1E8-9528E989A24E}" presName="middleNode" presStyleCnt="0"/>
      <dgm:spPr/>
    </dgm:pt>
    <dgm:pt modelId="{92F8DE88-CBA9-486B-8969-115591E7C818}" type="pres">
      <dgm:prSet presAssocID="{09456D4C-26CC-4198-A1E8-9528E989A24E}" presName="padding" presStyleLbl="node1" presStyleIdx="16" presStyleCnt="20"/>
      <dgm:spPr/>
    </dgm:pt>
    <dgm:pt modelId="{B45D43A4-8460-4ECD-B5F8-0A65B8B52B4F}" type="pres">
      <dgm:prSet presAssocID="{09456D4C-26CC-4198-A1E8-9528E989A24E}" presName="shape" presStyleLbl="node1" presStyleIdx="17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CE6C795-3FDD-40B7-B011-DFD0F0F73D09}" type="pres">
      <dgm:prSet presAssocID="{7139C525-D068-4A10-A0E8-10D2F5FA975A}" presName="sibTrans" presStyleLbl="sibTrans2D1" presStyleIdx="17" presStyleCnt="19"/>
      <dgm:spPr/>
      <dgm:t>
        <a:bodyPr/>
        <a:lstStyle/>
        <a:p>
          <a:endParaRPr lang="cs-CZ"/>
        </a:p>
      </dgm:t>
    </dgm:pt>
    <dgm:pt modelId="{22D401CC-E559-4219-A5D9-746A99B733C9}" type="pres">
      <dgm:prSet presAssocID="{FF4FCEA7-BC55-4DB4-B74E-F8A835B0C920}" presName="middleNode" presStyleCnt="0"/>
      <dgm:spPr/>
    </dgm:pt>
    <dgm:pt modelId="{67E7799A-CF6A-45DA-9904-A59A58565CDB}" type="pres">
      <dgm:prSet presAssocID="{FF4FCEA7-BC55-4DB4-B74E-F8A835B0C920}" presName="padding" presStyleLbl="node1" presStyleIdx="17" presStyleCnt="20"/>
      <dgm:spPr/>
    </dgm:pt>
    <dgm:pt modelId="{2F1383A2-4CE4-4B2E-8051-44E8176CDFF6}" type="pres">
      <dgm:prSet presAssocID="{FF4FCEA7-BC55-4DB4-B74E-F8A835B0C920}" presName="shape" presStyleLbl="node1" presStyleIdx="18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9D2C85-2C33-4FD1-A91C-29DC4C342225}" type="pres">
      <dgm:prSet presAssocID="{F2D99F8B-C87F-4A40-9EDB-8C494ED8B051}" presName="sibTrans" presStyleLbl="sibTrans2D1" presStyleIdx="18" presStyleCnt="19"/>
      <dgm:spPr/>
      <dgm:t>
        <a:bodyPr/>
        <a:lstStyle/>
        <a:p>
          <a:endParaRPr lang="cs-CZ"/>
        </a:p>
      </dgm:t>
    </dgm:pt>
    <dgm:pt modelId="{1E0E98B4-AFE1-4C50-8510-8EE92FCCAF55}" type="pres">
      <dgm:prSet presAssocID="{BB3C285D-7B50-4036-8516-1065606F757F}" presName="lastNode" presStyleLbl="node1" presStyleIdx="19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C9402A1-23BE-46D1-B4E3-5B3B1FBFE96C}" type="presOf" srcId="{1242B752-0067-4600-9C11-F384831BD9D2}" destId="{0FB4AB18-1365-4871-B54B-CD852E5239E6}" srcOrd="0" destOrd="0" presId="urn:microsoft.com/office/officeart/2005/8/layout/bProcess2"/>
    <dgm:cxn modelId="{7AF68BFA-0BD3-4F2B-AD11-59B2B0E8E6D7}" srcId="{67E1F37D-F096-4341-BE42-E76F75A09D3C}" destId="{FF4FCEA7-BC55-4DB4-B74E-F8A835B0C920}" srcOrd="18" destOrd="0" parTransId="{CB53A509-F459-45E9-84AD-885B77AEA09F}" sibTransId="{F2D99F8B-C87F-4A40-9EDB-8C494ED8B051}"/>
    <dgm:cxn modelId="{521A8A87-DA4E-4F9A-9C37-A879A4281A33}" type="presOf" srcId="{8855045B-6C57-46F1-AC1E-25E1E9547EFF}" destId="{14B78202-0B71-453D-8132-56D57BC89090}" srcOrd="0" destOrd="0" presId="urn:microsoft.com/office/officeart/2005/8/layout/bProcess2"/>
    <dgm:cxn modelId="{EE1F72C1-621F-41E9-A327-2635B3E28E48}" type="presOf" srcId="{AE29266D-AEDE-45CD-A69A-65A3EF032E62}" destId="{C0FAAC40-AF77-43C0-B111-E1935C3163C6}" srcOrd="0" destOrd="0" presId="urn:microsoft.com/office/officeart/2005/8/layout/bProcess2"/>
    <dgm:cxn modelId="{55253C5E-D271-43A8-9286-979710FCAEC4}" type="presOf" srcId="{0074F5C5-BED2-4A05-8BCD-A49C00F0247D}" destId="{7F41A60A-E82A-4433-8D36-7831BF62688C}" srcOrd="0" destOrd="0" presId="urn:microsoft.com/office/officeart/2005/8/layout/bProcess2"/>
    <dgm:cxn modelId="{21015D69-5E60-442B-B5B3-57BC914E4FA7}" srcId="{67E1F37D-F096-4341-BE42-E76F75A09D3C}" destId="{B543C659-8622-416D-BC63-6F9DF5D548C7}" srcOrd="5" destOrd="0" parTransId="{1CAD3257-6B07-4AB5-A7D3-E5E24567A42C}" sibTransId="{1242B752-0067-4600-9C11-F384831BD9D2}"/>
    <dgm:cxn modelId="{53B25141-CB0B-47A7-8821-787B28D0D401}" type="presOf" srcId="{E884279A-3BA9-4DED-BF72-21C072436F71}" destId="{C54E2E28-FA3D-4466-8E0E-647C8A2A38B0}" srcOrd="0" destOrd="0" presId="urn:microsoft.com/office/officeart/2005/8/layout/bProcess2"/>
    <dgm:cxn modelId="{12D39ED6-1447-48D2-9EE9-1FBB958A6CC5}" type="presOf" srcId="{CF74144F-EFDE-4A3E-8236-9042031DF894}" destId="{D05429B8-977E-45C5-A699-A758CC2EEC3E}" srcOrd="0" destOrd="0" presId="urn:microsoft.com/office/officeart/2005/8/layout/bProcess2"/>
    <dgm:cxn modelId="{EF18277D-355D-4D04-BD33-568A5AA5877B}" type="presOf" srcId="{13318EF4-E99C-44F7-B912-90DAD1A1139E}" destId="{2B0E4A31-5097-4C30-9C23-9EC576D20164}" srcOrd="0" destOrd="0" presId="urn:microsoft.com/office/officeart/2005/8/layout/bProcess2"/>
    <dgm:cxn modelId="{693483BE-2BD7-4C34-B350-ABF71E3FA2D2}" srcId="{67E1F37D-F096-4341-BE42-E76F75A09D3C}" destId="{003CC768-E793-42DE-BA2F-38FFB988864D}" srcOrd="8" destOrd="0" parTransId="{4D49AA3C-D103-45CA-B73E-C0D9A6B54C8B}" sibTransId="{C806253A-6927-433A-A389-CC7318FC4224}"/>
    <dgm:cxn modelId="{C8BA3E2F-397C-4910-B738-95A3439F4140}" srcId="{67E1F37D-F096-4341-BE42-E76F75A09D3C}" destId="{E884279A-3BA9-4DED-BF72-21C072436F71}" srcOrd="10" destOrd="0" parTransId="{9FB9881B-8A2E-45BC-8C58-A830545D9CF6}" sibTransId="{0473C52A-F55D-465E-AC72-B396226E0EA4}"/>
    <dgm:cxn modelId="{12EE7003-EC18-4609-8DDB-D2ED6A177412}" srcId="{67E1F37D-F096-4341-BE42-E76F75A09D3C}" destId="{21E722D7-EE73-4E7E-B6DB-A4C1B97275DC}" srcOrd="3" destOrd="0" parTransId="{44E40378-AD25-49E4-9B85-13CBB34D91FF}" sibTransId="{05CB04A6-0AE9-469C-B04B-B4E6DF5A10E1}"/>
    <dgm:cxn modelId="{D7E5F38A-EDCE-4E11-953C-28F2613EA793}" type="presOf" srcId="{789FBFE5-FF31-4C95-A01B-24B804895C54}" destId="{82C2DA91-623B-4A8A-894C-F35D406253BD}" srcOrd="0" destOrd="0" presId="urn:microsoft.com/office/officeart/2005/8/layout/bProcess2"/>
    <dgm:cxn modelId="{6ABF6513-2213-4102-803E-4BA77E24EDCD}" srcId="{67E1F37D-F096-4341-BE42-E76F75A09D3C}" destId="{A915D179-48B2-4073-A746-9DD03FFA0CF6}" srcOrd="11" destOrd="0" parTransId="{59457E07-5CBF-4774-BB00-A4FE1B7CF466}" sibTransId="{219B6A55-C631-4942-AEEA-1AD2864019E3}"/>
    <dgm:cxn modelId="{EEE6C6CE-6F79-4235-9DF9-654045DF3F79}" srcId="{67E1F37D-F096-4341-BE42-E76F75A09D3C}" destId="{09456D4C-26CC-4198-A1E8-9528E989A24E}" srcOrd="17" destOrd="0" parTransId="{5C627D49-0AE1-4D90-9F52-2351C1A4B5EB}" sibTransId="{7139C525-D068-4A10-A0E8-10D2F5FA975A}"/>
    <dgm:cxn modelId="{C5CDAF91-4F3C-4799-A79B-57AE88EBFA6C}" srcId="{67E1F37D-F096-4341-BE42-E76F75A09D3C}" destId="{B6B665AB-2290-413A-A4B9-0EC3FDD224C9}" srcOrd="12" destOrd="0" parTransId="{58FF9F2D-7E3B-4A2C-9731-4FED44110BF9}" sibTransId="{C75CF503-20EB-4D79-AE20-E8E36F473E5E}"/>
    <dgm:cxn modelId="{E86A4397-1627-4065-B7FC-B184512AAB4D}" type="presOf" srcId="{BE98267F-8D08-425D-978F-40EFEB1087B6}" destId="{ECF3FB13-5936-4733-ABCD-55D567762346}" srcOrd="0" destOrd="0" presId="urn:microsoft.com/office/officeart/2005/8/layout/bProcess2"/>
    <dgm:cxn modelId="{0E73BCBA-DE82-48D5-B58B-1AACA17FAC5B}" srcId="{67E1F37D-F096-4341-BE42-E76F75A09D3C}" destId="{BB3C285D-7B50-4036-8516-1065606F757F}" srcOrd="19" destOrd="0" parTransId="{1BCE163D-9E7E-4083-B438-86BAE9CDE706}" sibTransId="{E91FAD21-84D3-4397-9FB8-4696B171FF33}"/>
    <dgm:cxn modelId="{45BF6F67-EEC8-4F62-A052-FF2514E36822}" type="presOf" srcId="{B60B25D9-10AE-4E43-8A37-F433F99547FE}" destId="{3BF7CECE-50B1-4A49-A78C-13999931E9F9}" srcOrd="0" destOrd="0" presId="urn:microsoft.com/office/officeart/2005/8/layout/bProcess2"/>
    <dgm:cxn modelId="{FAAFFBAC-F3E3-4D24-B0F0-658DABAF2C78}" type="presOf" srcId="{45A85283-FBE8-45CE-B93E-C7D25FC81830}" destId="{ABA26847-E0BE-4A1B-9B57-BD6791B4A100}" srcOrd="0" destOrd="0" presId="urn:microsoft.com/office/officeart/2005/8/layout/bProcess2"/>
    <dgm:cxn modelId="{D474C7BD-27F4-41E1-A238-C1287573D7E7}" type="presOf" srcId="{C75CF503-20EB-4D79-AE20-E8E36F473E5E}" destId="{9FD20AE6-94D3-4AF3-806A-DE3BA0F182DC}" srcOrd="0" destOrd="0" presId="urn:microsoft.com/office/officeart/2005/8/layout/bProcess2"/>
    <dgm:cxn modelId="{BC0C08EF-17B5-439A-BE61-13CF4B3AFB28}" srcId="{67E1F37D-F096-4341-BE42-E76F75A09D3C}" destId="{276E044E-F38B-443A-8E34-A3171852343C}" srcOrd="7" destOrd="0" parTransId="{99EA8DA8-4FE2-46FA-B0C9-72A07C1BD88A}" sibTransId="{8D8845F1-6E63-4A59-8ACE-1106E11A26F5}"/>
    <dgm:cxn modelId="{77F3AA5A-803A-4307-95E0-06958A0EAD3C}" type="presOf" srcId="{21E722D7-EE73-4E7E-B6DB-A4C1B97275DC}" destId="{C416EF13-A7CD-4ADF-8DD2-78022F6BE19C}" srcOrd="0" destOrd="0" presId="urn:microsoft.com/office/officeart/2005/8/layout/bProcess2"/>
    <dgm:cxn modelId="{90BF28D5-7115-49BF-9A1B-F5E0FCE2DF2D}" type="presOf" srcId="{9F32DC90-B82F-4D47-B10A-0718C79C2B14}" destId="{67A11602-9137-4B97-AC48-203C28659404}" srcOrd="0" destOrd="0" presId="urn:microsoft.com/office/officeart/2005/8/layout/bProcess2"/>
    <dgm:cxn modelId="{8DED0A79-3788-4A9C-A9BA-1AF10C973F7E}" type="presOf" srcId="{B543C659-8622-416D-BC63-6F9DF5D548C7}" destId="{663FD45E-1CDC-488A-853F-A2C0A0297714}" srcOrd="0" destOrd="0" presId="urn:microsoft.com/office/officeart/2005/8/layout/bProcess2"/>
    <dgm:cxn modelId="{95B82086-D31F-41DC-8E2B-3201B34877B1}" srcId="{67E1F37D-F096-4341-BE42-E76F75A09D3C}" destId="{BE98267F-8D08-425D-978F-40EFEB1087B6}" srcOrd="2" destOrd="0" parTransId="{826D739A-84A7-407C-80C8-573ACA492065}" sibTransId="{B60B25D9-10AE-4E43-8A37-F433F99547FE}"/>
    <dgm:cxn modelId="{4FC46FE9-CD48-4EF2-BE7B-2892D79C79D5}" type="presOf" srcId="{D7B659EE-D076-46C9-827D-0EB93A566094}" destId="{4F478C9A-0927-4C14-B99E-958B9EB345C6}" srcOrd="0" destOrd="0" presId="urn:microsoft.com/office/officeart/2005/8/layout/bProcess2"/>
    <dgm:cxn modelId="{6F8005F6-CDA7-434B-9280-CD3BCEE85E86}" type="presOf" srcId="{FF4FCEA7-BC55-4DB4-B74E-F8A835B0C920}" destId="{2F1383A2-4CE4-4B2E-8051-44E8176CDFF6}" srcOrd="0" destOrd="0" presId="urn:microsoft.com/office/officeart/2005/8/layout/bProcess2"/>
    <dgm:cxn modelId="{E97A9DB0-A722-4D5F-8832-D54FB2028260}" type="presOf" srcId="{B6B665AB-2290-413A-A4B9-0EC3FDD224C9}" destId="{2D0C154A-093A-49AB-8447-0F25D5D52EF9}" srcOrd="0" destOrd="0" presId="urn:microsoft.com/office/officeart/2005/8/layout/bProcess2"/>
    <dgm:cxn modelId="{34395C8C-8B78-4AF8-A5AE-2F9BB04A19D0}" type="presOf" srcId="{9A4DC135-6FDC-4D03-BE4F-5DA465D5DE7C}" destId="{123431E6-E90D-4B38-86E4-1FB947A0B9F0}" srcOrd="0" destOrd="0" presId="urn:microsoft.com/office/officeart/2005/8/layout/bProcess2"/>
    <dgm:cxn modelId="{BB2E4873-CA5D-4DF3-8D97-9A18D22AC4FA}" type="presOf" srcId="{A915D179-48B2-4073-A746-9DD03FFA0CF6}" destId="{87D16757-99F8-4B62-95F9-82C09F15E985}" srcOrd="0" destOrd="0" presId="urn:microsoft.com/office/officeart/2005/8/layout/bProcess2"/>
    <dgm:cxn modelId="{18ADA776-D5DC-402A-8013-DD86DFF6F2E4}" type="presOf" srcId="{70B07B3B-F946-429E-A612-7ABFA287AFEE}" destId="{A86060FC-8058-4834-A0E4-2422BA29B885}" srcOrd="0" destOrd="0" presId="urn:microsoft.com/office/officeart/2005/8/layout/bProcess2"/>
    <dgm:cxn modelId="{09300400-F1AC-4358-9DFD-F5C4E929922A}" srcId="{67E1F37D-F096-4341-BE42-E76F75A09D3C}" destId="{D9E93702-B510-42F6-AA73-6A44B023F0B0}" srcOrd="4" destOrd="0" parTransId="{C4014ADB-9582-42FA-9B9E-A30BEAB887F9}" sibTransId="{A85387CB-9210-4FB2-8F64-399FF4F92393}"/>
    <dgm:cxn modelId="{A0D7B99D-640A-4969-A4C0-FA3427577806}" srcId="{67E1F37D-F096-4341-BE42-E76F75A09D3C}" destId="{9A4DC135-6FDC-4D03-BE4F-5DA465D5DE7C}" srcOrd="9" destOrd="0" parTransId="{481F4498-9182-4675-A69D-D47175317163}" sibTransId="{627D899A-1B0F-4948-916A-AD0AC6FA74B9}"/>
    <dgm:cxn modelId="{B1C48812-CF53-4F8F-9C3A-5375366D2361}" srcId="{67E1F37D-F096-4341-BE42-E76F75A09D3C}" destId="{CF74144F-EFDE-4A3E-8236-9042031DF894}" srcOrd="14" destOrd="0" parTransId="{563E8752-59D7-44DC-9D37-34496F0863E8}" sibTransId="{075FA83D-4B82-4A20-A4F5-BEFB56DD87B4}"/>
    <dgm:cxn modelId="{1F1F8D42-EC75-4DBB-9CE2-8FA3A96F3CD6}" type="presOf" srcId="{F2D99F8B-C87F-4A40-9EDB-8C494ED8B051}" destId="{539D2C85-2C33-4FD1-A91C-29DC4C342225}" srcOrd="0" destOrd="0" presId="urn:microsoft.com/office/officeart/2005/8/layout/bProcess2"/>
    <dgm:cxn modelId="{806F3E1D-1F62-45DF-A1F1-183D1DDF45E9}" srcId="{67E1F37D-F096-4341-BE42-E76F75A09D3C}" destId="{789FBFE5-FF31-4C95-A01B-24B804895C54}" srcOrd="0" destOrd="0" parTransId="{DC9FB2E1-806B-480E-9D07-971DA62E0609}" sibTransId="{0074F5C5-BED2-4A05-8BCD-A49C00F0247D}"/>
    <dgm:cxn modelId="{3B9AF112-F801-48FF-9B45-7D8BA3E75D8C}" type="presOf" srcId="{17DDB8CC-7A37-4775-A562-A5A2379992D4}" destId="{E2C52826-2EFC-401B-A64E-34B679B01DC9}" srcOrd="0" destOrd="0" presId="urn:microsoft.com/office/officeart/2005/8/layout/bProcess2"/>
    <dgm:cxn modelId="{FA86D0EA-E0B7-4F4E-8A87-6A6675A76770}" type="presOf" srcId="{4A8693C0-FE13-4F72-BD12-D2824371B15B}" destId="{C0467FA7-F65B-4752-91A4-E64CE99DD917}" srcOrd="0" destOrd="0" presId="urn:microsoft.com/office/officeart/2005/8/layout/bProcess2"/>
    <dgm:cxn modelId="{8E8E6A38-2E9D-4BCF-9AE0-73178A4262C6}" srcId="{67E1F37D-F096-4341-BE42-E76F75A09D3C}" destId="{45A85283-FBE8-45CE-B93E-C7D25FC81830}" srcOrd="16" destOrd="0" parTransId="{77DE5060-FF86-4A68-BACB-5A9E977193EF}" sibTransId="{D7B659EE-D076-46C9-827D-0EB93A566094}"/>
    <dgm:cxn modelId="{332B2D48-D5C6-4757-8A83-71AACA1FDF4A}" type="presOf" srcId="{276E044E-F38B-443A-8E34-A3171852343C}" destId="{96956A0D-1284-4179-A7C7-EFB81A601F84}" srcOrd="0" destOrd="0" presId="urn:microsoft.com/office/officeart/2005/8/layout/bProcess2"/>
    <dgm:cxn modelId="{00E93ADE-2FF5-4EA1-B0B0-051AB2A538C1}" type="presOf" srcId="{05CB04A6-0AE9-469C-B04B-B4E6DF5A10E1}" destId="{222B7174-FE05-4F45-AA63-2BF5DEF67BBC}" srcOrd="0" destOrd="0" presId="urn:microsoft.com/office/officeart/2005/8/layout/bProcess2"/>
    <dgm:cxn modelId="{92C686BC-2488-427E-AB71-64B695F93FDA}" type="presOf" srcId="{219B6A55-C631-4942-AEEA-1AD2864019E3}" destId="{4AE70000-36EA-4085-AB0C-C74121AD50A5}" srcOrd="0" destOrd="0" presId="urn:microsoft.com/office/officeart/2005/8/layout/bProcess2"/>
    <dgm:cxn modelId="{C425538B-469A-46CD-BBA5-3EAFE35DE570}" type="presOf" srcId="{A85387CB-9210-4FB2-8F64-399FF4F92393}" destId="{6C4758DF-7EB7-4A38-9351-EE6D8E44B2D5}" srcOrd="0" destOrd="0" presId="urn:microsoft.com/office/officeart/2005/8/layout/bProcess2"/>
    <dgm:cxn modelId="{DF0078A2-C10F-4DC2-82EB-ABE4759645D2}" srcId="{67E1F37D-F096-4341-BE42-E76F75A09D3C}" destId="{70B07B3B-F946-429E-A612-7ABFA287AFEE}" srcOrd="6" destOrd="0" parTransId="{9449025D-3E01-4D33-B2EE-643AA28096D7}" sibTransId="{AE29266D-AEDE-45CD-A69A-65A3EF032E62}"/>
    <dgm:cxn modelId="{6B901222-D00B-44C1-A68A-BD32544A1A83}" type="presOf" srcId="{0473C52A-F55D-465E-AC72-B396226E0EA4}" destId="{323CC4B6-9100-442A-91BC-CD782641B092}" srcOrd="0" destOrd="0" presId="urn:microsoft.com/office/officeart/2005/8/layout/bProcess2"/>
    <dgm:cxn modelId="{2A77F13E-CA03-4878-BDBB-2F4AFD083415}" srcId="{67E1F37D-F096-4341-BE42-E76F75A09D3C}" destId="{37499B5E-BA2E-48BC-86AB-144B880DF5BF}" srcOrd="15" destOrd="0" parTransId="{C0FB0884-8E8D-4971-957B-EFC2D480B506}" sibTransId="{13318EF4-E99C-44F7-B912-90DAD1A1139E}"/>
    <dgm:cxn modelId="{342AEC98-FC92-43FF-814E-69DC84E457B9}" type="presOf" srcId="{37499B5E-BA2E-48BC-86AB-144B880DF5BF}" destId="{B2A682A4-3694-4A5D-8498-25A15F2F8CE8}" srcOrd="0" destOrd="0" presId="urn:microsoft.com/office/officeart/2005/8/layout/bProcess2"/>
    <dgm:cxn modelId="{2B53C503-7744-4169-989C-F8DAB9D5E14C}" type="presOf" srcId="{67E1F37D-F096-4341-BE42-E76F75A09D3C}" destId="{2518DA93-DF1B-4D0D-9982-19A36B2B4741}" srcOrd="0" destOrd="0" presId="urn:microsoft.com/office/officeart/2005/8/layout/bProcess2"/>
    <dgm:cxn modelId="{68D97A5B-ED68-40F3-9736-58C71EC7A63A}" type="presOf" srcId="{8D8845F1-6E63-4A59-8ACE-1106E11A26F5}" destId="{9199A273-6892-40A2-A531-587A5F3860A1}" srcOrd="0" destOrd="0" presId="urn:microsoft.com/office/officeart/2005/8/layout/bProcess2"/>
    <dgm:cxn modelId="{7F142967-4C13-4E79-9573-CDA3A0744EC6}" type="presOf" srcId="{09456D4C-26CC-4198-A1E8-9528E989A24E}" destId="{B45D43A4-8460-4ECD-B5F8-0A65B8B52B4F}" srcOrd="0" destOrd="0" presId="urn:microsoft.com/office/officeart/2005/8/layout/bProcess2"/>
    <dgm:cxn modelId="{4138A72E-2E7E-402B-977C-91EAE4E7273F}" type="presOf" srcId="{BB3C285D-7B50-4036-8516-1065606F757F}" destId="{1E0E98B4-AFE1-4C50-8510-8EE92FCCAF55}" srcOrd="0" destOrd="0" presId="urn:microsoft.com/office/officeart/2005/8/layout/bProcess2"/>
    <dgm:cxn modelId="{47E2D5E2-D33B-47A2-BEAF-50B622A329E2}" type="presOf" srcId="{C806253A-6927-433A-A389-CC7318FC4224}" destId="{88BE2545-B9ED-4DB6-B9DD-B6343C860D47}" srcOrd="0" destOrd="0" presId="urn:microsoft.com/office/officeart/2005/8/layout/bProcess2"/>
    <dgm:cxn modelId="{00701CA7-9620-4242-8495-7464B32DB5D0}" srcId="{67E1F37D-F096-4341-BE42-E76F75A09D3C}" destId="{8855045B-6C57-46F1-AC1E-25E1E9547EFF}" srcOrd="13" destOrd="0" parTransId="{B8375014-C509-4378-B64E-7786365C5199}" sibTransId="{4A8693C0-FE13-4F72-BD12-D2824371B15B}"/>
    <dgm:cxn modelId="{B372F9FA-17F0-4B4B-9BFD-DFD6F540108C}" type="presOf" srcId="{627D899A-1B0F-4948-916A-AD0AC6FA74B9}" destId="{A84A394A-B75D-4CE0-9181-90EDECD6806A}" srcOrd="0" destOrd="0" presId="urn:microsoft.com/office/officeart/2005/8/layout/bProcess2"/>
    <dgm:cxn modelId="{E9827769-ADF1-4134-B44C-9E7D522D3681}" type="presOf" srcId="{D9E93702-B510-42F6-AA73-6A44B023F0B0}" destId="{8D367590-7CA6-4267-B2F7-DD3FB0D3C91F}" srcOrd="0" destOrd="0" presId="urn:microsoft.com/office/officeart/2005/8/layout/bProcess2"/>
    <dgm:cxn modelId="{3013A6BF-58AA-4165-B5AE-871215F57F66}" type="presOf" srcId="{075FA83D-4B82-4A20-A4F5-BEFB56DD87B4}" destId="{C1B4DC15-195F-4C8F-84FD-A88A633C157F}" srcOrd="0" destOrd="0" presId="urn:microsoft.com/office/officeart/2005/8/layout/bProcess2"/>
    <dgm:cxn modelId="{9A4A3E3A-9DDD-4DCB-BDA3-3F847FD3BA8B}" type="presOf" srcId="{003CC768-E793-42DE-BA2F-38FFB988864D}" destId="{A28BB079-11DE-4350-B624-0D7219225C76}" srcOrd="0" destOrd="0" presId="urn:microsoft.com/office/officeart/2005/8/layout/bProcess2"/>
    <dgm:cxn modelId="{1FADC1D9-EBA8-462D-8ECD-0250F9A4F76E}" srcId="{67E1F37D-F096-4341-BE42-E76F75A09D3C}" destId="{9F32DC90-B82F-4D47-B10A-0718C79C2B14}" srcOrd="1" destOrd="0" parTransId="{EF631F96-F75F-45B0-B05B-F7E939AF93FE}" sibTransId="{17DDB8CC-7A37-4775-A562-A5A2379992D4}"/>
    <dgm:cxn modelId="{BC5AE289-CB03-4147-B9A4-5B8F6C7C1696}" type="presOf" srcId="{7139C525-D068-4A10-A0E8-10D2F5FA975A}" destId="{4CE6C795-3FDD-40B7-B011-DFD0F0F73D09}" srcOrd="0" destOrd="0" presId="urn:microsoft.com/office/officeart/2005/8/layout/bProcess2"/>
    <dgm:cxn modelId="{E5D663EF-29C9-4E14-AAD3-72EB6F3D6690}" type="presParOf" srcId="{2518DA93-DF1B-4D0D-9982-19A36B2B4741}" destId="{82C2DA91-623B-4A8A-894C-F35D406253BD}" srcOrd="0" destOrd="0" presId="urn:microsoft.com/office/officeart/2005/8/layout/bProcess2"/>
    <dgm:cxn modelId="{86D21C22-AB16-49E6-ADE9-5E078CA11AE6}" type="presParOf" srcId="{2518DA93-DF1B-4D0D-9982-19A36B2B4741}" destId="{7F41A60A-E82A-4433-8D36-7831BF62688C}" srcOrd="1" destOrd="0" presId="urn:microsoft.com/office/officeart/2005/8/layout/bProcess2"/>
    <dgm:cxn modelId="{5D0EF61F-6402-4BC4-B59C-8268241DDC80}" type="presParOf" srcId="{2518DA93-DF1B-4D0D-9982-19A36B2B4741}" destId="{BC94FF6B-403C-4661-B4BB-694024F7346A}" srcOrd="2" destOrd="0" presId="urn:microsoft.com/office/officeart/2005/8/layout/bProcess2"/>
    <dgm:cxn modelId="{9006EDF1-3B0B-48FE-BA57-3A4F833546C9}" type="presParOf" srcId="{BC94FF6B-403C-4661-B4BB-694024F7346A}" destId="{83BF4623-2007-4246-8AC0-9719BAB75B11}" srcOrd="0" destOrd="0" presId="urn:microsoft.com/office/officeart/2005/8/layout/bProcess2"/>
    <dgm:cxn modelId="{2973A0B9-BF56-41BD-825C-8C9D6F1CF5B7}" type="presParOf" srcId="{BC94FF6B-403C-4661-B4BB-694024F7346A}" destId="{67A11602-9137-4B97-AC48-203C28659404}" srcOrd="1" destOrd="0" presId="urn:microsoft.com/office/officeart/2005/8/layout/bProcess2"/>
    <dgm:cxn modelId="{5647FF98-716B-4341-9C76-C396F5CBA9B9}" type="presParOf" srcId="{2518DA93-DF1B-4D0D-9982-19A36B2B4741}" destId="{E2C52826-2EFC-401B-A64E-34B679B01DC9}" srcOrd="3" destOrd="0" presId="urn:microsoft.com/office/officeart/2005/8/layout/bProcess2"/>
    <dgm:cxn modelId="{ABC00D6D-B946-4508-893C-8F4D2EAEE9F3}" type="presParOf" srcId="{2518DA93-DF1B-4D0D-9982-19A36B2B4741}" destId="{371A9F8D-1F24-4DBF-8508-2BC3EBDF5C6B}" srcOrd="4" destOrd="0" presId="urn:microsoft.com/office/officeart/2005/8/layout/bProcess2"/>
    <dgm:cxn modelId="{779B810C-5EEA-49FE-A3E9-EACBF65B0457}" type="presParOf" srcId="{371A9F8D-1F24-4DBF-8508-2BC3EBDF5C6B}" destId="{56B7D853-AAF7-4888-AFE4-67182D107850}" srcOrd="0" destOrd="0" presId="urn:microsoft.com/office/officeart/2005/8/layout/bProcess2"/>
    <dgm:cxn modelId="{73ED9D51-8B3E-4B78-8324-C4C31D4D4172}" type="presParOf" srcId="{371A9F8D-1F24-4DBF-8508-2BC3EBDF5C6B}" destId="{ECF3FB13-5936-4733-ABCD-55D567762346}" srcOrd="1" destOrd="0" presId="urn:microsoft.com/office/officeart/2005/8/layout/bProcess2"/>
    <dgm:cxn modelId="{5CA96040-AA30-4596-999D-FE01F682AAF8}" type="presParOf" srcId="{2518DA93-DF1B-4D0D-9982-19A36B2B4741}" destId="{3BF7CECE-50B1-4A49-A78C-13999931E9F9}" srcOrd="5" destOrd="0" presId="urn:microsoft.com/office/officeart/2005/8/layout/bProcess2"/>
    <dgm:cxn modelId="{9DF79811-D5D4-41E0-872B-04101E3626F3}" type="presParOf" srcId="{2518DA93-DF1B-4D0D-9982-19A36B2B4741}" destId="{BADA713E-B7B0-47C7-B5E2-FCBC73E9BB0A}" srcOrd="6" destOrd="0" presId="urn:microsoft.com/office/officeart/2005/8/layout/bProcess2"/>
    <dgm:cxn modelId="{12634019-F61F-48AE-92B6-50BBEECA5AFD}" type="presParOf" srcId="{BADA713E-B7B0-47C7-B5E2-FCBC73E9BB0A}" destId="{8012DC1C-F49B-4BF1-9BEA-78D09C11A149}" srcOrd="0" destOrd="0" presId="urn:microsoft.com/office/officeart/2005/8/layout/bProcess2"/>
    <dgm:cxn modelId="{88A0A207-A582-420C-9460-4FDF7253CA4B}" type="presParOf" srcId="{BADA713E-B7B0-47C7-B5E2-FCBC73E9BB0A}" destId="{C416EF13-A7CD-4ADF-8DD2-78022F6BE19C}" srcOrd="1" destOrd="0" presId="urn:microsoft.com/office/officeart/2005/8/layout/bProcess2"/>
    <dgm:cxn modelId="{764AAF45-5687-4769-8886-0CB1D57CCEC8}" type="presParOf" srcId="{2518DA93-DF1B-4D0D-9982-19A36B2B4741}" destId="{222B7174-FE05-4F45-AA63-2BF5DEF67BBC}" srcOrd="7" destOrd="0" presId="urn:microsoft.com/office/officeart/2005/8/layout/bProcess2"/>
    <dgm:cxn modelId="{583E456E-3919-41A3-9F85-2DBD509494DE}" type="presParOf" srcId="{2518DA93-DF1B-4D0D-9982-19A36B2B4741}" destId="{E88D2788-19FC-4B27-AE5D-1A2CB86EE84C}" srcOrd="8" destOrd="0" presId="urn:microsoft.com/office/officeart/2005/8/layout/bProcess2"/>
    <dgm:cxn modelId="{54BDAEB3-8F15-4CF9-B78F-2B808AA9F480}" type="presParOf" srcId="{E88D2788-19FC-4B27-AE5D-1A2CB86EE84C}" destId="{74714C03-4535-456D-83DC-C32AE39BF14B}" srcOrd="0" destOrd="0" presId="urn:microsoft.com/office/officeart/2005/8/layout/bProcess2"/>
    <dgm:cxn modelId="{E9DC56B8-8202-482B-8475-A0699DC02098}" type="presParOf" srcId="{E88D2788-19FC-4B27-AE5D-1A2CB86EE84C}" destId="{8D367590-7CA6-4267-B2F7-DD3FB0D3C91F}" srcOrd="1" destOrd="0" presId="urn:microsoft.com/office/officeart/2005/8/layout/bProcess2"/>
    <dgm:cxn modelId="{2F801193-ABDD-4BBE-A7CD-04869AC25FE8}" type="presParOf" srcId="{2518DA93-DF1B-4D0D-9982-19A36B2B4741}" destId="{6C4758DF-7EB7-4A38-9351-EE6D8E44B2D5}" srcOrd="9" destOrd="0" presId="urn:microsoft.com/office/officeart/2005/8/layout/bProcess2"/>
    <dgm:cxn modelId="{8E591F94-4148-4D90-8A00-2A750DC62755}" type="presParOf" srcId="{2518DA93-DF1B-4D0D-9982-19A36B2B4741}" destId="{4E0843D7-CCF0-4620-9BDD-85B5EBA012A9}" srcOrd="10" destOrd="0" presId="urn:microsoft.com/office/officeart/2005/8/layout/bProcess2"/>
    <dgm:cxn modelId="{5BE46D00-1ADA-498B-91D2-DAE1186D07E9}" type="presParOf" srcId="{4E0843D7-CCF0-4620-9BDD-85B5EBA012A9}" destId="{2268F0F4-49E9-4C01-BB06-1CE1455FCC9A}" srcOrd="0" destOrd="0" presId="urn:microsoft.com/office/officeart/2005/8/layout/bProcess2"/>
    <dgm:cxn modelId="{B0695871-1661-4FCE-A009-B1E068DBBD9A}" type="presParOf" srcId="{4E0843D7-CCF0-4620-9BDD-85B5EBA012A9}" destId="{663FD45E-1CDC-488A-853F-A2C0A0297714}" srcOrd="1" destOrd="0" presId="urn:microsoft.com/office/officeart/2005/8/layout/bProcess2"/>
    <dgm:cxn modelId="{6361E6E0-4A0F-4059-81B4-85DCF66C1B27}" type="presParOf" srcId="{2518DA93-DF1B-4D0D-9982-19A36B2B4741}" destId="{0FB4AB18-1365-4871-B54B-CD852E5239E6}" srcOrd="11" destOrd="0" presId="urn:microsoft.com/office/officeart/2005/8/layout/bProcess2"/>
    <dgm:cxn modelId="{4AF4C91A-153D-4E2D-A1AF-F09A8D4FCFD0}" type="presParOf" srcId="{2518DA93-DF1B-4D0D-9982-19A36B2B4741}" destId="{F81C4D33-FD7E-4CB4-99F3-1907F492D59C}" srcOrd="12" destOrd="0" presId="urn:microsoft.com/office/officeart/2005/8/layout/bProcess2"/>
    <dgm:cxn modelId="{E5FC0C11-0AEF-4874-BFAD-DE96965144D5}" type="presParOf" srcId="{F81C4D33-FD7E-4CB4-99F3-1907F492D59C}" destId="{272AB110-C446-4730-B463-2B6B07706F6C}" srcOrd="0" destOrd="0" presId="urn:microsoft.com/office/officeart/2005/8/layout/bProcess2"/>
    <dgm:cxn modelId="{AA55CAD8-A83A-4C83-9228-BE94202459F8}" type="presParOf" srcId="{F81C4D33-FD7E-4CB4-99F3-1907F492D59C}" destId="{A86060FC-8058-4834-A0E4-2422BA29B885}" srcOrd="1" destOrd="0" presId="urn:microsoft.com/office/officeart/2005/8/layout/bProcess2"/>
    <dgm:cxn modelId="{3C3AFB82-01F6-4A5B-A4E0-E7981FEB5D19}" type="presParOf" srcId="{2518DA93-DF1B-4D0D-9982-19A36B2B4741}" destId="{C0FAAC40-AF77-43C0-B111-E1935C3163C6}" srcOrd="13" destOrd="0" presId="urn:microsoft.com/office/officeart/2005/8/layout/bProcess2"/>
    <dgm:cxn modelId="{8691CCB5-5E5A-47D5-B491-65A7E088D1DB}" type="presParOf" srcId="{2518DA93-DF1B-4D0D-9982-19A36B2B4741}" destId="{C0238FBB-F34F-4DF3-924D-BA5DC937B3F7}" srcOrd="14" destOrd="0" presId="urn:microsoft.com/office/officeart/2005/8/layout/bProcess2"/>
    <dgm:cxn modelId="{71A83D9D-C619-42B1-A69B-F3B681A7BE42}" type="presParOf" srcId="{C0238FBB-F34F-4DF3-924D-BA5DC937B3F7}" destId="{4DA4F49C-1903-4A7F-A361-F46C7A6C80A0}" srcOrd="0" destOrd="0" presId="urn:microsoft.com/office/officeart/2005/8/layout/bProcess2"/>
    <dgm:cxn modelId="{5AB692B1-1757-42E4-A8E6-DD9EA86B06AD}" type="presParOf" srcId="{C0238FBB-F34F-4DF3-924D-BA5DC937B3F7}" destId="{96956A0D-1284-4179-A7C7-EFB81A601F84}" srcOrd="1" destOrd="0" presId="urn:microsoft.com/office/officeart/2005/8/layout/bProcess2"/>
    <dgm:cxn modelId="{5C7FB2EA-192A-4E17-B418-F1ABEF570ADD}" type="presParOf" srcId="{2518DA93-DF1B-4D0D-9982-19A36B2B4741}" destId="{9199A273-6892-40A2-A531-587A5F3860A1}" srcOrd="15" destOrd="0" presId="urn:microsoft.com/office/officeart/2005/8/layout/bProcess2"/>
    <dgm:cxn modelId="{15C5ABEF-F8A9-48B4-916E-C7109B5CD1E7}" type="presParOf" srcId="{2518DA93-DF1B-4D0D-9982-19A36B2B4741}" destId="{320C2689-70CB-4905-BC8A-BBD1955C15E3}" srcOrd="16" destOrd="0" presId="urn:microsoft.com/office/officeart/2005/8/layout/bProcess2"/>
    <dgm:cxn modelId="{60903389-4EB3-4612-AF53-14BA0720440C}" type="presParOf" srcId="{320C2689-70CB-4905-BC8A-BBD1955C15E3}" destId="{ABCA2224-81E1-4BCF-93D9-BEF649A9073D}" srcOrd="0" destOrd="0" presId="urn:microsoft.com/office/officeart/2005/8/layout/bProcess2"/>
    <dgm:cxn modelId="{F5B86BB7-5D71-49FC-AEB3-22C700E26290}" type="presParOf" srcId="{320C2689-70CB-4905-BC8A-BBD1955C15E3}" destId="{A28BB079-11DE-4350-B624-0D7219225C76}" srcOrd="1" destOrd="0" presId="urn:microsoft.com/office/officeart/2005/8/layout/bProcess2"/>
    <dgm:cxn modelId="{F1AD8784-E604-474C-B4E0-944CF4378CBA}" type="presParOf" srcId="{2518DA93-DF1B-4D0D-9982-19A36B2B4741}" destId="{88BE2545-B9ED-4DB6-B9DD-B6343C860D47}" srcOrd="17" destOrd="0" presId="urn:microsoft.com/office/officeart/2005/8/layout/bProcess2"/>
    <dgm:cxn modelId="{0F320894-1429-4977-B176-239FD0A0CDAF}" type="presParOf" srcId="{2518DA93-DF1B-4D0D-9982-19A36B2B4741}" destId="{92FA73DE-4A7D-4A1F-9A0E-300BBD4D8D14}" srcOrd="18" destOrd="0" presId="urn:microsoft.com/office/officeart/2005/8/layout/bProcess2"/>
    <dgm:cxn modelId="{41C0A2AC-569A-4232-A421-BCB39E34093B}" type="presParOf" srcId="{92FA73DE-4A7D-4A1F-9A0E-300BBD4D8D14}" destId="{16A8F6A0-C1E5-4DEB-A99C-612D78AA8289}" srcOrd="0" destOrd="0" presId="urn:microsoft.com/office/officeart/2005/8/layout/bProcess2"/>
    <dgm:cxn modelId="{6E92CA0E-7DB9-4209-B055-E18ACCB7E4C9}" type="presParOf" srcId="{92FA73DE-4A7D-4A1F-9A0E-300BBD4D8D14}" destId="{123431E6-E90D-4B38-86E4-1FB947A0B9F0}" srcOrd="1" destOrd="0" presId="urn:microsoft.com/office/officeart/2005/8/layout/bProcess2"/>
    <dgm:cxn modelId="{FE6B7D31-982B-41D4-A3F8-49C3FD20359F}" type="presParOf" srcId="{2518DA93-DF1B-4D0D-9982-19A36B2B4741}" destId="{A84A394A-B75D-4CE0-9181-90EDECD6806A}" srcOrd="19" destOrd="0" presId="urn:microsoft.com/office/officeart/2005/8/layout/bProcess2"/>
    <dgm:cxn modelId="{0E64473F-0182-4735-8B86-490AAF544590}" type="presParOf" srcId="{2518DA93-DF1B-4D0D-9982-19A36B2B4741}" destId="{173515BA-CFDE-4086-A831-2CE190A671C6}" srcOrd="20" destOrd="0" presId="urn:microsoft.com/office/officeart/2005/8/layout/bProcess2"/>
    <dgm:cxn modelId="{C80D384D-22BF-41D1-AEC4-EE9CB796929E}" type="presParOf" srcId="{173515BA-CFDE-4086-A831-2CE190A671C6}" destId="{E2FA0823-AEAF-4B52-B91B-80B83E0A422D}" srcOrd="0" destOrd="0" presId="urn:microsoft.com/office/officeart/2005/8/layout/bProcess2"/>
    <dgm:cxn modelId="{5E1B64A1-580F-4AD2-9461-2DD6728BA545}" type="presParOf" srcId="{173515BA-CFDE-4086-A831-2CE190A671C6}" destId="{C54E2E28-FA3D-4466-8E0E-647C8A2A38B0}" srcOrd="1" destOrd="0" presId="urn:microsoft.com/office/officeart/2005/8/layout/bProcess2"/>
    <dgm:cxn modelId="{BC86B30C-8F3E-41F1-8217-61EEACAD527B}" type="presParOf" srcId="{2518DA93-DF1B-4D0D-9982-19A36B2B4741}" destId="{323CC4B6-9100-442A-91BC-CD782641B092}" srcOrd="21" destOrd="0" presId="urn:microsoft.com/office/officeart/2005/8/layout/bProcess2"/>
    <dgm:cxn modelId="{9662552E-4809-4F00-BE74-06CC3B9DFDFD}" type="presParOf" srcId="{2518DA93-DF1B-4D0D-9982-19A36B2B4741}" destId="{783F0FAB-B79D-4096-B72E-9DDDDE180938}" srcOrd="22" destOrd="0" presId="urn:microsoft.com/office/officeart/2005/8/layout/bProcess2"/>
    <dgm:cxn modelId="{CEA40058-93AD-40D3-A14C-05D7AEDDF97D}" type="presParOf" srcId="{783F0FAB-B79D-4096-B72E-9DDDDE180938}" destId="{6EF91DB3-0058-4D99-BE16-96AEAA0F1AB3}" srcOrd="0" destOrd="0" presId="urn:microsoft.com/office/officeart/2005/8/layout/bProcess2"/>
    <dgm:cxn modelId="{3A45D8CC-D3AD-40FE-845C-84534753C1F5}" type="presParOf" srcId="{783F0FAB-B79D-4096-B72E-9DDDDE180938}" destId="{87D16757-99F8-4B62-95F9-82C09F15E985}" srcOrd="1" destOrd="0" presId="urn:microsoft.com/office/officeart/2005/8/layout/bProcess2"/>
    <dgm:cxn modelId="{98F54A2D-A609-430B-93EE-62DD826D812E}" type="presParOf" srcId="{2518DA93-DF1B-4D0D-9982-19A36B2B4741}" destId="{4AE70000-36EA-4085-AB0C-C74121AD50A5}" srcOrd="23" destOrd="0" presId="urn:microsoft.com/office/officeart/2005/8/layout/bProcess2"/>
    <dgm:cxn modelId="{842CC609-2BEA-40CF-80B1-3715832DBC00}" type="presParOf" srcId="{2518DA93-DF1B-4D0D-9982-19A36B2B4741}" destId="{2B04FE13-932F-47BE-9798-96148D21B551}" srcOrd="24" destOrd="0" presId="urn:microsoft.com/office/officeart/2005/8/layout/bProcess2"/>
    <dgm:cxn modelId="{FBE97574-A033-4535-A318-513F3BCA1679}" type="presParOf" srcId="{2B04FE13-932F-47BE-9798-96148D21B551}" destId="{B7EA1ECD-FD2A-4938-BB80-A11CCDD3BE75}" srcOrd="0" destOrd="0" presId="urn:microsoft.com/office/officeart/2005/8/layout/bProcess2"/>
    <dgm:cxn modelId="{55667938-8851-45B1-974E-FCC085F19E83}" type="presParOf" srcId="{2B04FE13-932F-47BE-9798-96148D21B551}" destId="{2D0C154A-093A-49AB-8447-0F25D5D52EF9}" srcOrd="1" destOrd="0" presId="urn:microsoft.com/office/officeart/2005/8/layout/bProcess2"/>
    <dgm:cxn modelId="{76E241EF-8854-46CD-AC17-1BDE92185D94}" type="presParOf" srcId="{2518DA93-DF1B-4D0D-9982-19A36B2B4741}" destId="{9FD20AE6-94D3-4AF3-806A-DE3BA0F182DC}" srcOrd="25" destOrd="0" presId="urn:microsoft.com/office/officeart/2005/8/layout/bProcess2"/>
    <dgm:cxn modelId="{81BB1E7A-F5E5-4FAD-BDE5-B4921BB258D6}" type="presParOf" srcId="{2518DA93-DF1B-4D0D-9982-19A36B2B4741}" destId="{3D39BAD2-2F64-4C60-A961-C7D1C5A8586D}" srcOrd="26" destOrd="0" presId="urn:microsoft.com/office/officeart/2005/8/layout/bProcess2"/>
    <dgm:cxn modelId="{81FCC536-4384-4CA8-A043-5099BFB2357E}" type="presParOf" srcId="{3D39BAD2-2F64-4C60-A961-C7D1C5A8586D}" destId="{DC623307-A924-4BF8-9C20-D074313928C6}" srcOrd="0" destOrd="0" presId="urn:microsoft.com/office/officeart/2005/8/layout/bProcess2"/>
    <dgm:cxn modelId="{64BAC6D6-9E5B-4808-86D6-094723CE5CE6}" type="presParOf" srcId="{3D39BAD2-2F64-4C60-A961-C7D1C5A8586D}" destId="{14B78202-0B71-453D-8132-56D57BC89090}" srcOrd="1" destOrd="0" presId="urn:microsoft.com/office/officeart/2005/8/layout/bProcess2"/>
    <dgm:cxn modelId="{78E912F3-364C-409E-BE26-21593EE07EA2}" type="presParOf" srcId="{2518DA93-DF1B-4D0D-9982-19A36B2B4741}" destId="{C0467FA7-F65B-4752-91A4-E64CE99DD917}" srcOrd="27" destOrd="0" presId="urn:microsoft.com/office/officeart/2005/8/layout/bProcess2"/>
    <dgm:cxn modelId="{C659BE6C-40E1-434B-8655-C24874CDDE43}" type="presParOf" srcId="{2518DA93-DF1B-4D0D-9982-19A36B2B4741}" destId="{2B9043BB-88F5-4B16-8881-E45CD4C68AC4}" srcOrd="28" destOrd="0" presId="urn:microsoft.com/office/officeart/2005/8/layout/bProcess2"/>
    <dgm:cxn modelId="{3A4147C9-5924-408B-81CE-766B627A84B4}" type="presParOf" srcId="{2B9043BB-88F5-4B16-8881-E45CD4C68AC4}" destId="{1010F71B-DBA7-4080-9B3A-78418DA3129D}" srcOrd="0" destOrd="0" presId="urn:microsoft.com/office/officeart/2005/8/layout/bProcess2"/>
    <dgm:cxn modelId="{D6FD9F4F-7CC2-47CD-90C3-FF1BFBE59DE2}" type="presParOf" srcId="{2B9043BB-88F5-4B16-8881-E45CD4C68AC4}" destId="{D05429B8-977E-45C5-A699-A758CC2EEC3E}" srcOrd="1" destOrd="0" presId="urn:microsoft.com/office/officeart/2005/8/layout/bProcess2"/>
    <dgm:cxn modelId="{D75383DD-1C62-450D-95D4-BF67B455B752}" type="presParOf" srcId="{2518DA93-DF1B-4D0D-9982-19A36B2B4741}" destId="{C1B4DC15-195F-4C8F-84FD-A88A633C157F}" srcOrd="29" destOrd="0" presId="urn:microsoft.com/office/officeart/2005/8/layout/bProcess2"/>
    <dgm:cxn modelId="{FE51585C-B3BD-43BB-AFBF-740BD699DFC8}" type="presParOf" srcId="{2518DA93-DF1B-4D0D-9982-19A36B2B4741}" destId="{DFF00998-7BFB-4741-AB08-C3C9E47D98D0}" srcOrd="30" destOrd="0" presId="urn:microsoft.com/office/officeart/2005/8/layout/bProcess2"/>
    <dgm:cxn modelId="{C15E2BBD-F359-4CD3-915B-48B1E668C9F1}" type="presParOf" srcId="{DFF00998-7BFB-4741-AB08-C3C9E47D98D0}" destId="{8C0856D9-A500-438A-90E7-DF60AF62643F}" srcOrd="0" destOrd="0" presId="urn:microsoft.com/office/officeart/2005/8/layout/bProcess2"/>
    <dgm:cxn modelId="{B483D3D8-AE60-4B3D-BF5C-C4188436E29E}" type="presParOf" srcId="{DFF00998-7BFB-4741-AB08-C3C9E47D98D0}" destId="{B2A682A4-3694-4A5D-8498-25A15F2F8CE8}" srcOrd="1" destOrd="0" presId="urn:microsoft.com/office/officeart/2005/8/layout/bProcess2"/>
    <dgm:cxn modelId="{0A5B0C37-7A31-42E1-83E8-0EB6DC7D4A40}" type="presParOf" srcId="{2518DA93-DF1B-4D0D-9982-19A36B2B4741}" destId="{2B0E4A31-5097-4C30-9C23-9EC576D20164}" srcOrd="31" destOrd="0" presId="urn:microsoft.com/office/officeart/2005/8/layout/bProcess2"/>
    <dgm:cxn modelId="{B0A6E66D-D9E1-4E3A-BC78-5E2477E698A5}" type="presParOf" srcId="{2518DA93-DF1B-4D0D-9982-19A36B2B4741}" destId="{13F57D69-DDE7-4110-B98F-0EA430570A3B}" srcOrd="32" destOrd="0" presId="urn:microsoft.com/office/officeart/2005/8/layout/bProcess2"/>
    <dgm:cxn modelId="{1E188803-1C2F-454F-B968-7D2AB3D64417}" type="presParOf" srcId="{13F57D69-DDE7-4110-B98F-0EA430570A3B}" destId="{EA406D23-C2C3-4FFD-BC82-1F29B0004101}" srcOrd="0" destOrd="0" presId="urn:microsoft.com/office/officeart/2005/8/layout/bProcess2"/>
    <dgm:cxn modelId="{CF6ABF8C-01D0-4376-A78F-6C7A7B8ECC97}" type="presParOf" srcId="{13F57D69-DDE7-4110-B98F-0EA430570A3B}" destId="{ABA26847-E0BE-4A1B-9B57-BD6791B4A100}" srcOrd="1" destOrd="0" presId="urn:microsoft.com/office/officeart/2005/8/layout/bProcess2"/>
    <dgm:cxn modelId="{68A3CBA1-3CC3-4A7E-88FD-2DEE04412F2A}" type="presParOf" srcId="{2518DA93-DF1B-4D0D-9982-19A36B2B4741}" destId="{4F478C9A-0927-4C14-B99E-958B9EB345C6}" srcOrd="33" destOrd="0" presId="urn:microsoft.com/office/officeart/2005/8/layout/bProcess2"/>
    <dgm:cxn modelId="{59D77279-F5CF-4DA6-AD8E-933809CCF602}" type="presParOf" srcId="{2518DA93-DF1B-4D0D-9982-19A36B2B4741}" destId="{C3209EA0-42AE-46B8-9B9E-75A59717ED2E}" srcOrd="34" destOrd="0" presId="urn:microsoft.com/office/officeart/2005/8/layout/bProcess2"/>
    <dgm:cxn modelId="{0B496C52-BA13-4FBB-BC58-2C31A406B6B7}" type="presParOf" srcId="{C3209EA0-42AE-46B8-9B9E-75A59717ED2E}" destId="{92F8DE88-CBA9-486B-8969-115591E7C818}" srcOrd="0" destOrd="0" presId="urn:microsoft.com/office/officeart/2005/8/layout/bProcess2"/>
    <dgm:cxn modelId="{E8858D5F-60E7-4892-A638-D4A4575227B4}" type="presParOf" srcId="{C3209EA0-42AE-46B8-9B9E-75A59717ED2E}" destId="{B45D43A4-8460-4ECD-B5F8-0A65B8B52B4F}" srcOrd="1" destOrd="0" presId="urn:microsoft.com/office/officeart/2005/8/layout/bProcess2"/>
    <dgm:cxn modelId="{FC6B2E27-E667-4CCB-8CE3-0F4A3F367619}" type="presParOf" srcId="{2518DA93-DF1B-4D0D-9982-19A36B2B4741}" destId="{4CE6C795-3FDD-40B7-B011-DFD0F0F73D09}" srcOrd="35" destOrd="0" presId="urn:microsoft.com/office/officeart/2005/8/layout/bProcess2"/>
    <dgm:cxn modelId="{4F30D8E0-9D1F-42EF-AC02-319A3696F2DC}" type="presParOf" srcId="{2518DA93-DF1B-4D0D-9982-19A36B2B4741}" destId="{22D401CC-E559-4219-A5D9-746A99B733C9}" srcOrd="36" destOrd="0" presId="urn:microsoft.com/office/officeart/2005/8/layout/bProcess2"/>
    <dgm:cxn modelId="{27293F37-2C69-4988-A1BE-C449275BE5F3}" type="presParOf" srcId="{22D401CC-E559-4219-A5D9-746A99B733C9}" destId="{67E7799A-CF6A-45DA-9904-A59A58565CDB}" srcOrd="0" destOrd="0" presId="urn:microsoft.com/office/officeart/2005/8/layout/bProcess2"/>
    <dgm:cxn modelId="{DAA52D60-CC5C-4761-AC83-9177B1359C33}" type="presParOf" srcId="{22D401CC-E559-4219-A5D9-746A99B733C9}" destId="{2F1383A2-4CE4-4B2E-8051-44E8176CDFF6}" srcOrd="1" destOrd="0" presId="urn:microsoft.com/office/officeart/2005/8/layout/bProcess2"/>
    <dgm:cxn modelId="{741EED3B-9E36-41CF-B1AD-85E17E11CB73}" type="presParOf" srcId="{2518DA93-DF1B-4D0D-9982-19A36B2B4741}" destId="{539D2C85-2C33-4FD1-A91C-29DC4C342225}" srcOrd="37" destOrd="0" presId="urn:microsoft.com/office/officeart/2005/8/layout/bProcess2"/>
    <dgm:cxn modelId="{F93D3A44-1208-403C-B5E1-F749FCB82B4A}" type="presParOf" srcId="{2518DA93-DF1B-4D0D-9982-19A36B2B4741}" destId="{1E0E98B4-AFE1-4C50-8510-8EE92FCCAF55}" srcOrd="38" destOrd="0" presId="urn:microsoft.com/office/officeart/2005/8/layout/b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FB1E8F2-C493-4DE4-932D-B4FDF21F2DEE}" type="doc">
      <dgm:prSet loTypeId="urn:microsoft.com/office/officeart/2005/8/layout/bProcess2" loCatId="process" qsTypeId="urn:microsoft.com/office/officeart/2005/8/quickstyle/3d5" qsCatId="3D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156C0006-3F00-4E1A-9A13-FF4D0FE43874}">
      <dgm:prSet phldrT="[Text]"/>
      <dgm:spPr/>
      <dgm:t>
        <a:bodyPr/>
        <a:lstStyle/>
        <a:p>
          <a:r>
            <a:rPr lang="cs-CZ" dirty="0" smtClean="0"/>
            <a:t>61</a:t>
          </a:r>
          <a:endParaRPr lang="cs-CZ" dirty="0"/>
        </a:p>
      </dgm:t>
    </dgm:pt>
    <dgm:pt modelId="{978FC91F-813E-4B83-ACD1-EF08D9A0077F}" type="parTrans" cxnId="{51A0127A-5F1F-4284-B889-2C61890B025F}">
      <dgm:prSet/>
      <dgm:spPr/>
      <dgm:t>
        <a:bodyPr/>
        <a:lstStyle/>
        <a:p>
          <a:endParaRPr lang="cs-CZ"/>
        </a:p>
      </dgm:t>
    </dgm:pt>
    <dgm:pt modelId="{7550C5A3-DC60-44A7-924F-C9DF0FE2F79B}" type="sibTrans" cxnId="{51A0127A-5F1F-4284-B889-2C61890B025F}">
      <dgm:prSet/>
      <dgm:spPr/>
      <dgm:t>
        <a:bodyPr/>
        <a:lstStyle/>
        <a:p>
          <a:endParaRPr lang="cs-CZ"/>
        </a:p>
      </dgm:t>
    </dgm:pt>
    <dgm:pt modelId="{A32DEB0F-9FF3-4728-8C2F-5DBDEA7D2891}">
      <dgm:prSet phldrT="[Text]"/>
      <dgm:spPr/>
      <dgm:t>
        <a:bodyPr/>
        <a:lstStyle/>
        <a:p>
          <a:r>
            <a:rPr lang="cs-CZ" dirty="0" smtClean="0"/>
            <a:t>62</a:t>
          </a:r>
          <a:endParaRPr lang="cs-CZ" dirty="0"/>
        </a:p>
      </dgm:t>
    </dgm:pt>
    <dgm:pt modelId="{38BE1E7B-7864-4233-8866-FB18576F5E9F}" type="parTrans" cxnId="{4C5540E2-3272-4B56-B38D-3AD732025D12}">
      <dgm:prSet/>
      <dgm:spPr/>
      <dgm:t>
        <a:bodyPr/>
        <a:lstStyle/>
        <a:p>
          <a:endParaRPr lang="cs-CZ"/>
        </a:p>
      </dgm:t>
    </dgm:pt>
    <dgm:pt modelId="{3B2D8FC0-52C2-401A-BE1E-350E50EBF25C}" type="sibTrans" cxnId="{4C5540E2-3272-4B56-B38D-3AD732025D12}">
      <dgm:prSet/>
      <dgm:spPr/>
      <dgm:t>
        <a:bodyPr/>
        <a:lstStyle/>
        <a:p>
          <a:endParaRPr lang="cs-CZ"/>
        </a:p>
      </dgm:t>
    </dgm:pt>
    <dgm:pt modelId="{A86F9967-6A35-47AA-9ED3-FF39C10BD8A6}">
      <dgm:prSet phldrT="[Text]"/>
      <dgm:spPr/>
      <dgm:t>
        <a:bodyPr/>
        <a:lstStyle/>
        <a:p>
          <a:r>
            <a:rPr lang="cs-CZ" dirty="0" smtClean="0"/>
            <a:t>63</a:t>
          </a:r>
          <a:endParaRPr lang="cs-CZ" dirty="0"/>
        </a:p>
      </dgm:t>
    </dgm:pt>
    <dgm:pt modelId="{84EE3778-8ED1-4B1F-AE59-8C5103106A09}" type="parTrans" cxnId="{4A61CAC7-FDC4-41A6-97D9-F7A6698C781F}">
      <dgm:prSet/>
      <dgm:spPr/>
      <dgm:t>
        <a:bodyPr/>
        <a:lstStyle/>
        <a:p>
          <a:endParaRPr lang="cs-CZ"/>
        </a:p>
      </dgm:t>
    </dgm:pt>
    <dgm:pt modelId="{A9E60BEC-3ACB-4863-84AE-C3CB41745EF3}" type="sibTrans" cxnId="{4A61CAC7-FDC4-41A6-97D9-F7A6698C781F}">
      <dgm:prSet/>
      <dgm:spPr/>
      <dgm:t>
        <a:bodyPr/>
        <a:lstStyle/>
        <a:p>
          <a:endParaRPr lang="cs-CZ"/>
        </a:p>
      </dgm:t>
    </dgm:pt>
    <dgm:pt modelId="{DA155504-E10E-400E-83DF-7315E9E86C96}">
      <dgm:prSet phldrT="[Text]"/>
      <dgm:spPr/>
      <dgm:t>
        <a:bodyPr/>
        <a:lstStyle/>
        <a:p>
          <a:r>
            <a:rPr lang="cs-CZ" dirty="0" smtClean="0"/>
            <a:t>64</a:t>
          </a:r>
          <a:endParaRPr lang="cs-CZ" dirty="0"/>
        </a:p>
      </dgm:t>
    </dgm:pt>
    <dgm:pt modelId="{F807043D-A805-4D09-B0D5-9CC213C89747}" type="parTrans" cxnId="{51A7D5EC-35E3-4B3A-9C48-EB0B7DAFFF4E}">
      <dgm:prSet/>
      <dgm:spPr/>
      <dgm:t>
        <a:bodyPr/>
        <a:lstStyle/>
        <a:p>
          <a:endParaRPr lang="cs-CZ"/>
        </a:p>
      </dgm:t>
    </dgm:pt>
    <dgm:pt modelId="{705ECD06-857F-4D87-BD14-F4BB94127650}" type="sibTrans" cxnId="{51A7D5EC-35E3-4B3A-9C48-EB0B7DAFFF4E}">
      <dgm:prSet/>
      <dgm:spPr/>
      <dgm:t>
        <a:bodyPr/>
        <a:lstStyle/>
        <a:p>
          <a:endParaRPr lang="cs-CZ"/>
        </a:p>
      </dgm:t>
    </dgm:pt>
    <dgm:pt modelId="{E35675F6-3494-4524-AC20-250F6674C57E}">
      <dgm:prSet phldrT="[Text]"/>
      <dgm:spPr/>
      <dgm:t>
        <a:bodyPr/>
        <a:lstStyle/>
        <a:p>
          <a:r>
            <a:rPr lang="cs-CZ" dirty="0" smtClean="0"/>
            <a:t>65</a:t>
          </a:r>
          <a:endParaRPr lang="cs-CZ" dirty="0"/>
        </a:p>
      </dgm:t>
    </dgm:pt>
    <dgm:pt modelId="{4F1E5BD5-D1EE-47E2-96F7-F4289CA257CB}" type="parTrans" cxnId="{80072276-A007-4C6E-865B-622451398B59}">
      <dgm:prSet/>
      <dgm:spPr/>
      <dgm:t>
        <a:bodyPr/>
        <a:lstStyle/>
        <a:p>
          <a:endParaRPr lang="cs-CZ"/>
        </a:p>
      </dgm:t>
    </dgm:pt>
    <dgm:pt modelId="{5CC73D6D-68C4-4D73-9AC8-CD3C5A0402B5}" type="sibTrans" cxnId="{80072276-A007-4C6E-865B-622451398B59}">
      <dgm:prSet/>
      <dgm:spPr/>
      <dgm:t>
        <a:bodyPr/>
        <a:lstStyle/>
        <a:p>
          <a:endParaRPr lang="cs-CZ"/>
        </a:p>
      </dgm:t>
    </dgm:pt>
    <dgm:pt modelId="{D9E97009-76D9-437A-A965-4B48A057C4F3}">
      <dgm:prSet phldrT="[Text]"/>
      <dgm:spPr/>
      <dgm:t>
        <a:bodyPr/>
        <a:lstStyle/>
        <a:p>
          <a:r>
            <a:rPr lang="cs-CZ" dirty="0" smtClean="0"/>
            <a:t>66</a:t>
          </a:r>
          <a:endParaRPr lang="cs-CZ" dirty="0"/>
        </a:p>
      </dgm:t>
    </dgm:pt>
    <dgm:pt modelId="{A173D703-39EB-4B5C-9DA6-1344DF27AA56}" type="parTrans" cxnId="{23C40D1F-4A09-48E8-9C47-855DE77C73C9}">
      <dgm:prSet/>
      <dgm:spPr/>
      <dgm:t>
        <a:bodyPr/>
        <a:lstStyle/>
        <a:p>
          <a:endParaRPr lang="cs-CZ"/>
        </a:p>
      </dgm:t>
    </dgm:pt>
    <dgm:pt modelId="{E5EDA314-020E-41A1-A7BA-EC3BA20E8A27}" type="sibTrans" cxnId="{23C40D1F-4A09-48E8-9C47-855DE77C73C9}">
      <dgm:prSet/>
      <dgm:spPr/>
      <dgm:t>
        <a:bodyPr/>
        <a:lstStyle/>
        <a:p>
          <a:endParaRPr lang="cs-CZ"/>
        </a:p>
      </dgm:t>
    </dgm:pt>
    <dgm:pt modelId="{A9AC543C-E317-4977-972F-49A19AD45D51}">
      <dgm:prSet phldrT="[Text]"/>
      <dgm:spPr/>
      <dgm:t>
        <a:bodyPr/>
        <a:lstStyle/>
        <a:p>
          <a:r>
            <a:rPr lang="cs-CZ" dirty="0" smtClean="0"/>
            <a:t>67</a:t>
          </a:r>
          <a:endParaRPr lang="cs-CZ" dirty="0"/>
        </a:p>
      </dgm:t>
    </dgm:pt>
    <dgm:pt modelId="{C434DA4D-4123-48A6-8589-9F80DD0C5925}" type="parTrans" cxnId="{86548AE0-FE59-463E-9051-F6B57FD42C5D}">
      <dgm:prSet/>
      <dgm:spPr/>
      <dgm:t>
        <a:bodyPr/>
        <a:lstStyle/>
        <a:p>
          <a:endParaRPr lang="cs-CZ"/>
        </a:p>
      </dgm:t>
    </dgm:pt>
    <dgm:pt modelId="{E09FEC22-0B11-445D-A5D8-49F2A207870B}" type="sibTrans" cxnId="{86548AE0-FE59-463E-9051-F6B57FD42C5D}">
      <dgm:prSet/>
      <dgm:spPr/>
      <dgm:t>
        <a:bodyPr/>
        <a:lstStyle/>
        <a:p>
          <a:endParaRPr lang="cs-CZ"/>
        </a:p>
      </dgm:t>
    </dgm:pt>
    <dgm:pt modelId="{98AA86EB-A5E8-475F-A391-6BC52A30EABC}">
      <dgm:prSet phldrT="[Text]"/>
      <dgm:spPr/>
      <dgm:t>
        <a:bodyPr/>
        <a:lstStyle/>
        <a:p>
          <a:r>
            <a:rPr lang="cs-CZ" dirty="0" smtClean="0"/>
            <a:t>68</a:t>
          </a:r>
          <a:endParaRPr lang="cs-CZ" dirty="0"/>
        </a:p>
      </dgm:t>
    </dgm:pt>
    <dgm:pt modelId="{0F428F56-E5C9-4531-8184-725061BD6176}" type="parTrans" cxnId="{01CBA7CD-94BB-446D-9766-19365632E30B}">
      <dgm:prSet/>
      <dgm:spPr/>
      <dgm:t>
        <a:bodyPr/>
        <a:lstStyle/>
        <a:p>
          <a:endParaRPr lang="cs-CZ"/>
        </a:p>
      </dgm:t>
    </dgm:pt>
    <dgm:pt modelId="{1C9F7B22-F4CB-46BD-860E-56C94D383B88}" type="sibTrans" cxnId="{01CBA7CD-94BB-446D-9766-19365632E30B}">
      <dgm:prSet/>
      <dgm:spPr/>
      <dgm:t>
        <a:bodyPr/>
        <a:lstStyle/>
        <a:p>
          <a:endParaRPr lang="cs-CZ"/>
        </a:p>
      </dgm:t>
    </dgm:pt>
    <dgm:pt modelId="{B9165EB4-ECDA-49F7-A9A8-486963950782}">
      <dgm:prSet phldrT="[Text]"/>
      <dgm:spPr/>
      <dgm:t>
        <a:bodyPr/>
        <a:lstStyle/>
        <a:p>
          <a:r>
            <a:rPr lang="cs-CZ" dirty="0" smtClean="0"/>
            <a:t>69</a:t>
          </a:r>
          <a:endParaRPr lang="cs-CZ" dirty="0"/>
        </a:p>
      </dgm:t>
    </dgm:pt>
    <dgm:pt modelId="{39212297-7764-4846-B91B-4DB2C7C32AA8}" type="parTrans" cxnId="{0E7245D9-3BC4-4D78-89DD-1C5DFB2A2230}">
      <dgm:prSet/>
      <dgm:spPr/>
      <dgm:t>
        <a:bodyPr/>
        <a:lstStyle/>
        <a:p>
          <a:endParaRPr lang="cs-CZ"/>
        </a:p>
      </dgm:t>
    </dgm:pt>
    <dgm:pt modelId="{11E260C8-9AC4-4B9E-9831-D80B85A40006}" type="sibTrans" cxnId="{0E7245D9-3BC4-4D78-89DD-1C5DFB2A2230}">
      <dgm:prSet/>
      <dgm:spPr/>
      <dgm:t>
        <a:bodyPr/>
        <a:lstStyle/>
        <a:p>
          <a:endParaRPr lang="cs-CZ"/>
        </a:p>
      </dgm:t>
    </dgm:pt>
    <dgm:pt modelId="{032AC6E4-263C-4EFD-986C-CD077C42DAB2}">
      <dgm:prSet phldrT="[Text]"/>
      <dgm:spPr/>
      <dgm:t>
        <a:bodyPr/>
        <a:lstStyle/>
        <a:p>
          <a:r>
            <a:rPr lang="cs-CZ" dirty="0" smtClean="0"/>
            <a:t>70</a:t>
          </a:r>
          <a:endParaRPr lang="cs-CZ" dirty="0"/>
        </a:p>
      </dgm:t>
    </dgm:pt>
    <dgm:pt modelId="{5F4F05E4-971B-4FA4-BC60-F9D14EE14707}" type="parTrans" cxnId="{76BEFD91-E7B0-4873-A8E6-335801811278}">
      <dgm:prSet/>
      <dgm:spPr/>
      <dgm:t>
        <a:bodyPr/>
        <a:lstStyle/>
        <a:p>
          <a:endParaRPr lang="cs-CZ"/>
        </a:p>
      </dgm:t>
    </dgm:pt>
    <dgm:pt modelId="{85B21A97-1F5F-4CC5-80A4-0CBD93254D1A}" type="sibTrans" cxnId="{76BEFD91-E7B0-4873-A8E6-335801811278}">
      <dgm:prSet/>
      <dgm:spPr/>
      <dgm:t>
        <a:bodyPr/>
        <a:lstStyle/>
        <a:p>
          <a:endParaRPr lang="cs-CZ"/>
        </a:p>
      </dgm:t>
    </dgm:pt>
    <dgm:pt modelId="{607E895E-9A9D-4197-BA96-8585286AFFEA}">
      <dgm:prSet phldrT="[Text]"/>
      <dgm:spPr/>
      <dgm:t>
        <a:bodyPr/>
        <a:lstStyle/>
        <a:p>
          <a:r>
            <a:rPr lang="cs-CZ" dirty="0" smtClean="0"/>
            <a:t>71</a:t>
          </a:r>
          <a:endParaRPr lang="cs-CZ" dirty="0"/>
        </a:p>
      </dgm:t>
    </dgm:pt>
    <dgm:pt modelId="{ED173888-2E9D-43FD-BCD6-E85A295FA974}" type="parTrans" cxnId="{235C5334-E4E0-4BEB-B4E6-F9B29179ED88}">
      <dgm:prSet/>
      <dgm:spPr/>
      <dgm:t>
        <a:bodyPr/>
        <a:lstStyle/>
        <a:p>
          <a:endParaRPr lang="cs-CZ"/>
        </a:p>
      </dgm:t>
    </dgm:pt>
    <dgm:pt modelId="{FFF7B87E-685C-457D-98C8-C52B49698017}" type="sibTrans" cxnId="{235C5334-E4E0-4BEB-B4E6-F9B29179ED88}">
      <dgm:prSet/>
      <dgm:spPr/>
      <dgm:t>
        <a:bodyPr/>
        <a:lstStyle/>
        <a:p>
          <a:endParaRPr lang="cs-CZ"/>
        </a:p>
      </dgm:t>
    </dgm:pt>
    <dgm:pt modelId="{C73ED8AC-B533-4664-9F9D-6394C8E9A3E4}">
      <dgm:prSet phldrT="[Text]"/>
      <dgm:spPr/>
      <dgm:t>
        <a:bodyPr/>
        <a:lstStyle/>
        <a:p>
          <a:r>
            <a:rPr lang="cs-CZ" dirty="0" smtClean="0"/>
            <a:t>72</a:t>
          </a:r>
          <a:endParaRPr lang="cs-CZ" dirty="0"/>
        </a:p>
      </dgm:t>
    </dgm:pt>
    <dgm:pt modelId="{7F6990D3-3D78-41A3-A132-3B09C8CDE46C}" type="parTrans" cxnId="{4E887F23-319B-4659-8581-99AF57B2EC2C}">
      <dgm:prSet/>
      <dgm:spPr/>
      <dgm:t>
        <a:bodyPr/>
        <a:lstStyle/>
        <a:p>
          <a:endParaRPr lang="cs-CZ"/>
        </a:p>
      </dgm:t>
    </dgm:pt>
    <dgm:pt modelId="{3D805ACE-1A10-4AC6-89B9-0A4E5B526C6E}" type="sibTrans" cxnId="{4E887F23-319B-4659-8581-99AF57B2EC2C}">
      <dgm:prSet/>
      <dgm:spPr/>
      <dgm:t>
        <a:bodyPr/>
        <a:lstStyle/>
        <a:p>
          <a:endParaRPr lang="cs-CZ"/>
        </a:p>
      </dgm:t>
    </dgm:pt>
    <dgm:pt modelId="{DB61B672-9A10-4967-A5B8-185DE6E46FD1}">
      <dgm:prSet phldrT="[Text]"/>
      <dgm:spPr/>
      <dgm:t>
        <a:bodyPr/>
        <a:lstStyle/>
        <a:p>
          <a:r>
            <a:rPr lang="cs-CZ" dirty="0" smtClean="0"/>
            <a:t>73</a:t>
          </a:r>
          <a:endParaRPr lang="cs-CZ" dirty="0"/>
        </a:p>
      </dgm:t>
    </dgm:pt>
    <dgm:pt modelId="{CD247775-CDA4-4ECB-A189-924957E49179}" type="parTrans" cxnId="{75295934-CF86-4BEA-962D-4B51FC8302C3}">
      <dgm:prSet/>
      <dgm:spPr/>
      <dgm:t>
        <a:bodyPr/>
        <a:lstStyle/>
        <a:p>
          <a:endParaRPr lang="cs-CZ"/>
        </a:p>
      </dgm:t>
    </dgm:pt>
    <dgm:pt modelId="{8F99C7BF-59BD-4FC1-B66F-E9F073BC0869}" type="sibTrans" cxnId="{75295934-CF86-4BEA-962D-4B51FC8302C3}">
      <dgm:prSet/>
      <dgm:spPr/>
      <dgm:t>
        <a:bodyPr/>
        <a:lstStyle/>
        <a:p>
          <a:endParaRPr lang="cs-CZ"/>
        </a:p>
      </dgm:t>
    </dgm:pt>
    <dgm:pt modelId="{4F24DDB1-4FA0-4CB2-B839-CF5C896874D3}">
      <dgm:prSet phldrT="[Text]"/>
      <dgm:spPr/>
      <dgm:t>
        <a:bodyPr/>
        <a:lstStyle/>
        <a:p>
          <a:r>
            <a:rPr lang="cs-CZ" dirty="0" smtClean="0"/>
            <a:t>74</a:t>
          </a:r>
          <a:endParaRPr lang="cs-CZ" dirty="0"/>
        </a:p>
      </dgm:t>
    </dgm:pt>
    <dgm:pt modelId="{5CB94104-7381-41D9-97CB-0D00C4D8BF5D}" type="parTrans" cxnId="{C0AE6BF1-B937-4BA5-AC2C-0B75BC7B1BF3}">
      <dgm:prSet/>
      <dgm:spPr/>
      <dgm:t>
        <a:bodyPr/>
        <a:lstStyle/>
        <a:p>
          <a:endParaRPr lang="cs-CZ"/>
        </a:p>
      </dgm:t>
    </dgm:pt>
    <dgm:pt modelId="{252B6C9C-CD93-44DE-B975-DA3449AC5AB6}" type="sibTrans" cxnId="{C0AE6BF1-B937-4BA5-AC2C-0B75BC7B1BF3}">
      <dgm:prSet/>
      <dgm:spPr/>
      <dgm:t>
        <a:bodyPr/>
        <a:lstStyle/>
        <a:p>
          <a:endParaRPr lang="cs-CZ"/>
        </a:p>
      </dgm:t>
    </dgm:pt>
    <dgm:pt modelId="{B897E9A3-C992-46EF-A854-FAD83F6BCD93}">
      <dgm:prSet phldrT="[Text]"/>
      <dgm:spPr/>
      <dgm:t>
        <a:bodyPr/>
        <a:lstStyle/>
        <a:p>
          <a:r>
            <a:rPr lang="cs-CZ" dirty="0" smtClean="0"/>
            <a:t>75</a:t>
          </a:r>
          <a:endParaRPr lang="cs-CZ" dirty="0"/>
        </a:p>
      </dgm:t>
    </dgm:pt>
    <dgm:pt modelId="{9C290C2D-0B11-4809-8B9E-32524F35BF32}" type="parTrans" cxnId="{750FD7A9-6FA9-40B1-865A-387310AEB646}">
      <dgm:prSet/>
      <dgm:spPr/>
      <dgm:t>
        <a:bodyPr/>
        <a:lstStyle/>
        <a:p>
          <a:endParaRPr lang="cs-CZ"/>
        </a:p>
      </dgm:t>
    </dgm:pt>
    <dgm:pt modelId="{D5C2A456-D1DF-4AC2-BDE1-CC38FE83FBC3}" type="sibTrans" cxnId="{750FD7A9-6FA9-40B1-865A-387310AEB646}">
      <dgm:prSet/>
      <dgm:spPr/>
      <dgm:t>
        <a:bodyPr/>
        <a:lstStyle/>
        <a:p>
          <a:endParaRPr lang="cs-CZ"/>
        </a:p>
      </dgm:t>
    </dgm:pt>
    <dgm:pt modelId="{604A1A32-D325-4869-A1CF-66C1A5C16E7F}">
      <dgm:prSet phldrT="[Text]"/>
      <dgm:spPr/>
      <dgm:t>
        <a:bodyPr/>
        <a:lstStyle/>
        <a:p>
          <a:r>
            <a:rPr lang="cs-CZ" dirty="0" smtClean="0"/>
            <a:t>76</a:t>
          </a:r>
          <a:endParaRPr lang="cs-CZ" dirty="0"/>
        </a:p>
      </dgm:t>
    </dgm:pt>
    <dgm:pt modelId="{4D619C53-4A16-4E0F-8EBA-611061B8205A}" type="parTrans" cxnId="{E62FDBF5-BCAE-4A2E-8CA7-20FC2D6A3BC0}">
      <dgm:prSet/>
      <dgm:spPr/>
      <dgm:t>
        <a:bodyPr/>
        <a:lstStyle/>
        <a:p>
          <a:endParaRPr lang="cs-CZ"/>
        </a:p>
      </dgm:t>
    </dgm:pt>
    <dgm:pt modelId="{2FD730CA-51B2-4084-B254-3A0EA543D159}" type="sibTrans" cxnId="{E62FDBF5-BCAE-4A2E-8CA7-20FC2D6A3BC0}">
      <dgm:prSet/>
      <dgm:spPr/>
      <dgm:t>
        <a:bodyPr/>
        <a:lstStyle/>
        <a:p>
          <a:endParaRPr lang="cs-CZ"/>
        </a:p>
      </dgm:t>
    </dgm:pt>
    <dgm:pt modelId="{B13AD980-E990-49DA-9138-3AB0A9F8EC68}">
      <dgm:prSet phldrT="[Text]"/>
      <dgm:spPr/>
      <dgm:t>
        <a:bodyPr/>
        <a:lstStyle/>
        <a:p>
          <a:r>
            <a:rPr lang="cs-CZ" dirty="0" smtClean="0"/>
            <a:t>77</a:t>
          </a:r>
          <a:endParaRPr lang="cs-CZ" dirty="0"/>
        </a:p>
      </dgm:t>
    </dgm:pt>
    <dgm:pt modelId="{9C757195-6F9E-4184-B292-1FCB5BC26197}" type="parTrans" cxnId="{69908209-1B81-4A64-9144-B0CB0EBDE154}">
      <dgm:prSet/>
      <dgm:spPr/>
      <dgm:t>
        <a:bodyPr/>
        <a:lstStyle/>
        <a:p>
          <a:endParaRPr lang="cs-CZ"/>
        </a:p>
      </dgm:t>
    </dgm:pt>
    <dgm:pt modelId="{849579D8-51CD-4EC7-95B8-3591A3CD1EB9}" type="sibTrans" cxnId="{69908209-1B81-4A64-9144-B0CB0EBDE154}">
      <dgm:prSet/>
      <dgm:spPr/>
      <dgm:t>
        <a:bodyPr/>
        <a:lstStyle/>
        <a:p>
          <a:endParaRPr lang="cs-CZ"/>
        </a:p>
      </dgm:t>
    </dgm:pt>
    <dgm:pt modelId="{3CD43D4A-C26D-4F99-B28F-02059E3653D6}">
      <dgm:prSet phldrT="[Text]"/>
      <dgm:spPr/>
      <dgm:t>
        <a:bodyPr/>
        <a:lstStyle/>
        <a:p>
          <a:r>
            <a:rPr lang="cs-CZ" dirty="0" smtClean="0"/>
            <a:t>78</a:t>
          </a:r>
          <a:endParaRPr lang="cs-CZ" dirty="0"/>
        </a:p>
      </dgm:t>
    </dgm:pt>
    <dgm:pt modelId="{9405B4F6-9380-4557-B00C-11C0F81AC27B}" type="parTrans" cxnId="{10683FA2-5B2A-421F-A269-C93CE6A9B04F}">
      <dgm:prSet/>
      <dgm:spPr/>
      <dgm:t>
        <a:bodyPr/>
        <a:lstStyle/>
        <a:p>
          <a:endParaRPr lang="cs-CZ"/>
        </a:p>
      </dgm:t>
    </dgm:pt>
    <dgm:pt modelId="{26D042EA-3907-470E-9095-E5D2A1CC296C}" type="sibTrans" cxnId="{10683FA2-5B2A-421F-A269-C93CE6A9B04F}">
      <dgm:prSet/>
      <dgm:spPr/>
      <dgm:t>
        <a:bodyPr/>
        <a:lstStyle/>
        <a:p>
          <a:endParaRPr lang="cs-CZ"/>
        </a:p>
      </dgm:t>
    </dgm:pt>
    <dgm:pt modelId="{002405F1-8F8D-4A0B-BD32-29422B9F979F}">
      <dgm:prSet phldrT="[Text]"/>
      <dgm:spPr/>
      <dgm:t>
        <a:bodyPr/>
        <a:lstStyle/>
        <a:p>
          <a:r>
            <a:rPr lang="cs-CZ" dirty="0" smtClean="0"/>
            <a:t>79</a:t>
          </a:r>
          <a:endParaRPr lang="cs-CZ" dirty="0"/>
        </a:p>
      </dgm:t>
    </dgm:pt>
    <dgm:pt modelId="{653BB8D0-393E-4731-B4A7-3ACDE7C9B293}" type="parTrans" cxnId="{B7F78FBC-C546-41BE-8F35-140CCE69CF02}">
      <dgm:prSet/>
      <dgm:spPr/>
      <dgm:t>
        <a:bodyPr/>
        <a:lstStyle/>
        <a:p>
          <a:endParaRPr lang="cs-CZ"/>
        </a:p>
      </dgm:t>
    </dgm:pt>
    <dgm:pt modelId="{35A9AF93-7B69-46A3-B4E2-4CFD5434C6F3}" type="sibTrans" cxnId="{B7F78FBC-C546-41BE-8F35-140CCE69CF02}">
      <dgm:prSet/>
      <dgm:spPr/>
      <dgm:t>
        <a:bodyPr/>
        <a:lstStyle/>
        <a:p>
          <a:endParaRPr lang="cs-CZ"/>
        </a:p>
      </dgm:t>
    </dgm:pt>
    <dgm:pt modelId="{A32F5D84-08CF-4BD4-AA53-5954C3AE410F}">
      <dgm:prSet phldrT="[Text]"/>
      <dgm:spPr/>
      <dgm:t>
        <a:bodyPr/>
        <a:lstStyle/>
        <a:p>
          <a:r>
            <a:rPr lang="cs-CZ" dirty="0" smtClean="0"/>
            <a:t>80</a:t>
          </a:r>
          <a:endParaRPr lang="cs-CZ" dirty="0"/>
        </a:p>
      </dgm:t>
    </dgm:pt>
    <dgm:pt modelId="{563FCC6C-F9F5-43CD-95EE-97C494349C40}" type="parTrans" cxnId="{3C2AB86C-8A38-40C8-9EDF-76CC45F82B2F}">
      <dgm:prSet/>
      <dgm:spPr/>
      <dgm:t>
        <a:bodyPr/>
        <a:lstStyle/>
        <a:p>
          <a:endParaRPr lang="cs-CZ"/>
        </a:p>
      </dgm:t>
    </dgm:pt>
    <dgm:pt modelId="{2D3BC7ED-0800-4741-A232-25FC7C240168}" type="sibTrans" cxnId="{3C2AB86C-8A38-40C8-9EDF-76CC45F82B2F}">
      <dgm:prSet/>
      <dgm:spPr/>
      <dgm:t>
        <a:bodyPr/>
        <a:lstStyle/>
        <a:p>
          <a:endParaRPr lang="cs-CZ"/>
        </a:p>
      </dgm:t>
    </dgm:pt>
    <dgm:pt modelId="{FA1CE284-B79C-4D58-A139-C5FEA48D8004}" type="pres">
      <dgm:prSet presAssocID="{8FB1E8F2-C493-4DE4-932D-B4FDF21F2DEE}" presName="diagram" presStyleCnt="0">
        <dgm:presLayoutVars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D12C4A33-28A3-4F49-9E47-44174A098FC5}" type="pres">
      <dgm:prSet presAssocID="{156C0006-3F00-4E1A-9A13-FF4D0FE43874}" presName="firstNode" presStyleLbl="node1" presStyleIdx="0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39C24B6-480C-4E01-B9A0-A1D0CEF1DBC3}" type="pres">
      <dgm:prSet presAssocID="{7550C5A3-DC60-44A7-924F-C9DF0FE2F79B}" presName="sibTrans" presStyleLbl="sibTrans2D1" presStyleIdx="0" presStyleCnt="19"/>
      <dgm:spPr/>
      <dgm:t>
        <a:bodyPr/>
        <a:lstStyle/>
        <a:p>
          <a:endParaRPr lang="cs-CZ"/>
        </a:p>
      </dgm:t>
    </dgm:pt>
    <dgm:pt modelId="{BE8896DE-43D3-4928-B533-9E36BEA9D119}" type="pres">
      <dgm:prSet presAssocID="{A32DEB0F-9FF3-4728-8C2F-5DBDEA7D2891}" presName="middleNode" presStyleCnt="0"/>
      <dgm:spPr/>
    </dgm:pt>
    <dgm:pt modelId="{184CE218-6355-4E29-BF93-3AD95DF46B18}" type="pres">
      <dgm:prSet presAssocID="{A32DEB0F-9FF3-4728-8C2F-5DBDEA7D2891}" presName="padding" presStyleLbl="node1" presStyleIdx="0" presStyleCnt="20"/>
      <dgm:spPr/>
    </dgm:pt>
    <dgm:pt modelId="{517E0963-23CA-42F9-AF28-3862C47044EC}" type="pres">
      <dgm:prSet presAssocID="{A32DEB0F-9FF3-4728-8C2F-5DBDEA7D2891}" presName="shape" presStyleLbl="node1" presStyleIdx="1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A9804F-3F6C-4A87-BF44-1F7475CECDDC}" type="pres">
      <dgm:prSet presAssocID="{3B2D8FC0-52C2-401A-BE1E-350E50EBF25C}" presName="sibTrans" presStyleLbl="sibTrans2D1" presStyleIdx="1" presStyleCnt="19"/>
      <dgm:spPr/>
      <dgm:t>
        <a:bodyPr/>
        <a:lstStyle/>
        <a:p>
          <a:endParaRPr lang="cs-CZ"/>
        </a:p>
      </dgm:t>
    </dgm:pt>
    <dgm:pt modelId="{68C20D4B-0343-4065-B4F6-EBA929F05681}" type="pres">
      <dgm:prSet presAssocID="{A86F9967-6A35-47AA-9ED3-FF39C10BD8A6}" presName="middleNode" presStyleCnt="0"/>
      <dgm:spPr/>
    </dgm:pt>
    <dgm:pt modelId="{A7B078B3-B4E7-4633-9DBE-1814F96E4594}" type="pres">
      <dgm:prSet presAssocID="{A86F9967-6A35-47AA-9ED3-FF39C10BD8A6}" presName="padding" presStyleLbl="node1" presStyleIdx="1" presStyleCnt="20"/>
      <dgm:spPr/>
    </dgm:pt>
    <dgm:pt modelId="{0091ADC0-0B10-48D8-892B-A354A51D469F}" type="pres">
      <dgm:prSet presAssocID="{A86F9967-6A35-47AA-9ED3-FF39C10BD8A6}" presName="shape" presStyleLbl="node1" presStyleIdx="2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295776-4BB0-46AF-B22A-77CC0613C129}" type="pres">
      <dgm:prSet presAssocID="{A9E60BEC-3ACB-4863-84AE-C3CB41745EF3}" presName="sibTrans" presStyleLbl="sibTrans2D1" presStyleIdx="2" presStyleCnt="19"/>
      <dgm:spPr/>
      <dgm:t>
        <a:bodyPr/>
        <a:lstStyle/>
        <a:p>
          <a:endParaRPr lang="cs-CZ"/>
        </a:p>
      </dgm:t>
    </dgm:pt>
    <dgm:pt modelId="{87B26D4C-335F-477B-AA20-397233C7D1F7}" type="pres">
      <dgm:prSet presAssocID="{DA155504-E10E-400E-83DF-7315E9E86C96}" presName="middleNode" presStyleCnt="0"/>
      <dgm:spPr/>
    </dgm:pt>
    <dgm:pt modelId="{8EE57407-D9C6-4D14-AF33-5FDB07A9DAD3}" type="pres">
      <dgm:prSet presAssocID="{DA155504-E10E-400E-83DF-7315E9E86C96}" presName="padding" presStyleLbl="node1" presStyleIdx="2" presStyleCnt="20"/>
      <dgm:spPr/>
    </dgm:pt>
    <dgm:pt modelId="{C16FB392-590E-4EA3-880E-335879B7402C}" type="pres">
      <dgm:prSet presAssocID="{DA155504-E10E-400E-83DF-7315E9E86C96}" presName="shape" presStyleLbl="node1" presStyleIdx="3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D2CD096-2FB4-4CFE-8F08-61BE6A41F13D}" type="pres">
      <dgm:prSet presAssocID="{705ECD06-857F-4D87-BD14-F4BB94127650}" presName="sibTrans" presStyleLbl="sibTrans2D1" presStyleIdx="3" presStyleCnt="19"/>
      <dgm:spPr/>
      <dgm:t>
        <a:bodyPr/>
        <a:lstStyle/>
        <a:p>
          <a:endParaRPr lang="cs-CZ"/>
        </a:p>
      </dgm:t>
    </dgm:pt>
    <dgm:pt modelId="{7C502D31-165F-4293-A9CC-622D245BC8FA}" type="pres">
      <dgm:prSet presAssocID="{E35675F6-3494-4524-AC20-250F6674C57E}" presName="middleNode" presStyleCnt="0"/>
      <dgm:spPr/>
    </dgm:pt>
    <dgm:pt modelId="{EB86E483-B298-43E9-8EE4-D3E0E382D08C}" type="pres">
      <dgm:prSet presAssocID="{E35675F6-3494-4524-AC20-250F6674C57E}" presName="padding" presStyleLbl="node1" presStyleIdx="3" presStyleCnt="20"/>
      <dgm:spPr/>
    </dgm:pt>
    <dgm:pt modelId="{E7BBC7F8-EA37-4BC6-88D0-A9A34668649E}" type="pres">
      <dgm:prSet presAssocID="{E35675F6-3494-4524-AC20-250F6674C57E}" presName="shape" presStyleLbl="node1" presStyleIdx="4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59A5D9-53C5-47D4-9674-5BF084516108}" type="pres">
      <dgm:prSet presAssocID="{5CC73D6D-68C4-4D73-9AC8-CD3C5A0402B5}" presName="sibTrans" presStyleLbl="sibTrans2D1" presStyleIdx="4" presStyleCnt="19"/>
      <dgm:spPr/>
      <dgm:t>
        <a:bodyPr/>
        <a:lstStyle/>
        <a:p>
          <a:endParaRPr lang="cs-CZ"/>
        </a:p>
      </dgm:t>
    </dgm:pt>
    <dgm:pt modelId="{A8B5135D-AB79-45BC-ADDD-154C4F8E4E1F}" type="pres">
      <dgm:prSet presAssocID="{D9E97009-76D9-437A-A965-4B48A057C4F3}" presName="middleNode" presStyleCnt="0"/>
      <dgm:spPr/>
    </dgm:pt>
    <dgm:pt modelId="{A5C7B22A-6E87-4D7F-A59B-EC7254197E7A}" type="pres">
      <dgm:prSet presAssocID="{D9E97009-76D9-437A-A965-4B48A057C4F3}" presName="padding" presStyleLbl="node1" presStyleIdx="4" presStyleCnt="20"/>
      <dgm:spPr/>
    </dgm:pt>
    <dgm:pt modelId="{7FF25A38-49C8-4B58-9794-37ACFF8C3113}" type="pres">
      <dgm:prSet presAssocID="{D9E97009-76D9-437A-A965-4B48A057C4F3}" presName="shape" presStyleLbl="node1" presStyleIdx="5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412A2DB-26B6-44AD-AD56-6F0734F194E2}" type="pres">
      <dgm:prSet presAssocID="{E5EDA314-020E-41A1-A7BA-EC3BA20E8A27}" presName="sibTrans" presStyleLbl="sibTrans2D1" presStyleIdx="5" presStyleCnt="19"/>
      <dgm:spPr/>
      <dgm:t>
        <a:bodyPr/>
        <a:lstStyle/>
        <a:p>
          <a:endParaRPr lang="cs-CZ"/>
        </a:p>
      </dgm:t>
    </dgm:pt>
    <dgm:pt modelId="{F7A2977A-B771-43AE-81F4-4FC432018E1C}" type="pres">
      <dgm:prSet presAssocID="{A9AC543C-E317-4977-972F-49A19AD45D51}" presName="middleNode" presStyleCnt="0"/>
      <dgm:spPr/>
    </dgm:pt>
    <dgm:pt modelId="{D5BBF7A8-5A75-4C5E-ADF8-2EEFBE45519A}" type="pres">
      <dgm:prSet presAssocID="{A9AC543C-E317-4977-972F-49A19AD45D51}" presName="padding" presStyleLbl="node1" presStyleIdx="5" presStyleCnt="20"/>
      <dgm:spPr/>
    </dgm:pt>
    <dgm:pt modelId="{542C2B01-9672-4F0D-98C8-207C1BC35925}" type="pres">
      <dgm:prSet presAssocID="{A9AC543C-E317-4977-972F-49A19AD45D51}" presName="shape" presStyleLbl="node1" presStyleIdx="6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B4C21AB-0A51-444C-A346-7C85669C27F7}" type="pres">
      <dgm:prSet presAssocID="{E09FEC22-0B11-445D-A5D8-49F2A207870B}" presName="sibTrans" presStyleLbl="sibTrans2D1" presStyleIdx="6" presStyleCnt="19"/>
      <dgm:spPr/>
      <dgm:t>
        <a:bodyPr/>
        <a:lstStyle/>
        <a:p>
          <a:endParaRPr lang="cs-CZ"/>
        </a:p>
      </dgm:t>
    </dgm:pt>
    <dgm:pt modelId="{088182DB-0A72-463F-BFF7-E00060962859}" type="pres">
      <dgm:prSet presAssocID="{98AA86EB-A5E8-475F-A391-6BC52A30EABC}" presName="middleNode" presStyleCnt="0"/>
      <dgm:spPr/>
    </dgm:pt>
    <dgm:pt modelId="{76338181-7144-470E-830D-E78FD5DA5486}" type="pres">
      <dgm:prSet presAssocID="{98AA86EB-A5E8-475F-A391-6BC52A30EABC}" presName="padding" presStyleLbl="node1" presStyleIdx="6" presStyleCnt="20"/>
      <dgm:spPr/>
    </dgm:pt>
    <dgm:pt modelId="{067A7960-E7C7-4849-88AE-2CC0A181AC20}" type="pres">
      <dgm:prSet presAssocID="{98AA86EB-A5E8-475F-A391-6BC52A30EABC}" presName="shape" presStyleLbl="node1" presStyleIdx="7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09F267-ED4A-4373-A0BB-0BDE56018795}" type="pres">
      <dgm:prSet presAssocID="{1C9F7B22-F4CB-46BD-860E-56C94D383B88}" presName="sibTrans" presStyleLbl="sibTrans2D1" presStyleIdx="7" presStyleCnt="19"/>
      <dgm:spPr/>
      <dgm:t>
        <a:bodyPr/>
        <a:lstStyle/>
        <a:p>
          <a:endParaRPr lang="cs-CZ"/>
        </a:p>
      </dgm:t>
    </dgm:pt>
    <dgm:pt modelId="{6CFD9580-2FFE-4B66-902D-2B88B51FCD6C}" type="pres">
      <dgm:prSet presAssocID="{B9165EB4-ECDA-49F7-A9A8-486963950782}" presName="middleNode" presStyleCnt="0"/>
      <dgm:spPr/>
    </dgm:pt>
    <dgm:pt modelId="{0013E258-99C4-4CD3-A190-553BC5E1B06F}" type="pres">
      <dgm:prSet presAssocID="{B9165EB4-ECDA-49F7-A9A8-486963950782}" presName="padding" presStyleLbl="node1" presStyleIdx="7" presStyleCnt="20"/>
      <dgm:spPr/>
    </dgm:pt>
    <dgm:pt modelId="{D4AABCD1-D50E-44D7-A0B1-34BE4FE35486}" type="pres">
      <dgm:prSet presAssocID="{B9165EB4-ECDA-49F7-A9A8-486963950782}" presName="shape" presStyleLbl="node1" presStyleIdx="8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647967-6413-412E-9907-5F9C8746E1DA}" type="pres">
      <dgm:prSet presAssocID="{11E260C8-9AC4-4B9E-9831-D80B85A40006}" presName="sibTrans" presStyleLbl="sibTrans2D1" presStyleIdx="8" presStyleCnt="19"/>
      <dgm:spPr/>
      <dgm:t>
        <a:bodyPr/>
        <a:lstStyle/>
        <a:p>
          <a:endParaRPr lang="cs-CZ"/>
        </a:p>
      </dgm:t>
    </dgm:pt>
    <dgm:pt modelId="{7C131B61-B446-4A31-B320-A64C3A45DBAF}" type="pres">
      <dgm:prSet presAssocID="{032AC6E4-263C-4EFD-986C-CD077C42DAB2}" presName="middleNode" presStyleCnt="0"/>
      <dgm:spPr/>
    </dgm:pt>
    <dgm:pt modelId="{726FCDF7-D8AC-495A-A971-B30F33B28192}" type="pres">
      <dgm:prSet presAssocID="{032AC6E4-263C-4EFD-986C-CD077C42DAB2}" presName="padding" presStyleLbl="node1" presStyleIdx="8" presStyleCnt="20"/>
      <dgm:spPr/>
    </dgm:pt>
    <dgm:pt modelId="{6BF01775-069C-4E82-969C-E219B4FCAB21}" type="pres">
      <dgm:prSet presAssocID="{032AC6E4-263C-4EFD-986C-CD077C42DAB2}" presName="shape" presStyleLbl="node1" presStyleIdx="9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4D8655-CADE-44CF-82A4-D1CEF3B0DD01}" type="pres">
      <dgm:prSet presAssocID="{85B21A97-1F5F-4CC5-80A4-0CBD93254D1A}" presName="sibTrans" presStyleLbl="sibTrans2D1" presStyleIdx="9" presStyleCnt="19"/>
      <dgm:spPr/>
      <dgm:t>
        <a:bodyPr/>
        <a:lstStyle/>
        <a:p>
          <a:endParaRPr lang="cs-CZ"/>
        </a:p>
      </dgm:t>
    </dgm:pt>
    <dgm:pt modelId="{85185EEA-11A4-4105-85D5-CDA76F8237E7}" type="pres">
      <dgm:prSet presAssocID="{607E895E-9A9D-4197-BA96-8585286AFFEA}" presName="middleNode" presStyleCnt="0"/>
      <dgm:spPr/>
    </dgm:pt>
    <dgm:pt modelId="{4D7F32B8-38E4-4F79-B0EB-0B0EB2FFA7D2}" type="pres">
      <dgm:prSet presAssocID="{607E895E-9A9D-4197-BA96-8585286AFFEA}" presName="padding" presStyleLbl="node1" presStyleIdx="9" presStyleCnt="20"/>
      <dgm:spPr/>
    </dgm:pt>
    <dgm:pt modelId="{71C9FCE1-4F5C-4AEB-9DAF-4694242E830C}" type="pres">
      <dgm:prSet presAssocID="{607E895E-9A9D-4197-BA96-8585286AFFEA}" presName="shape" presStyleLbl="node1" presStyleIdx="10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398A620-193E-4194-9A22-79D5D6243D15}" type="pres">
      <dgm:prSet presAssocID="{FFF7B87E-685C-457D-98C8-C52B49698017}" presName="sibTrans" presStyleLbl="sibTrans2D1" presStyleIdx="10" presStyleCnt="19"/>
      <dgm:spPr/>
      <dgm:t>
        <a:bodyPr/>
        <a:lstStyle/>
        <a:p>
          <a:endParaRPr lang="cs-CZ"/>
        </a:p>
      </dgm:t>
    </dgm:pt>
    <dgm:pt modelId="{598698C8-E91F-4309-99DB-E541A859E2AD}" type="pres">
      <dgm:prSet presAssocID="{C73ED8AC-B533-4664-9F9D-6394C8E9A3E4}" presName="middleNode" presStyleCnt="0"/>
      <dgm:spPr/>
    </dgm:pt>
    <dgm:pt modelId="{79A4BC37-AA55-4C26-B858-42696B6D6F59}" type="pres">
      <dgm:prSet presAssocID="{C73ED8AC-B533-4664-9F9D-6394C8E9A3E4}" presName="padding" presStyleLbl="node1" presStyleIdx="10" presStyleCnt="20"/>
      <dgm:spPr/>
    </dgm:pt>
    <dgm:pt modelId="{92965685-58E3-4CA3-9C2D-61DCE50AFD30}" type="pres">
      <dgm:prSet presAssocID="{C73ED8AC-B533-4664-9F9D-6394C8E9A3E4}" presName="shape" presStyleLbl="node1" presStyleIdx="11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725466-85FE-47D5-892E-D3039C696F49}" type="pres">
      <dgm:prSet presAssocID="{3D805ACE-1A10-4AC6-89B9-0A4E5B526C6E}" presName="sibTrans" presStyleLbl="sibTrans2D1" presStyleIdx="11" presStyleCnt="19"/>
      <dgm:spPr/>
      <dgm:t>
        <a:bodyPr/>
        <a:lstStyle/>
        <a:p>
          <a:endParaRPr lang="cs-CZ"/>
        </a:p>
      </dgm:t>
    </dgm:pt>
    <dgm:pt modelId="{E7639B2C-F35E-4B8B-A328-AB049E330782}" type="pres">
      <dgm:prSet presAssocID="{DB61B672-9A10-4967-A5B8-185DE6E46FD1}" presName="middleNode" presStyleCnt="0"/>
      <dgm:spPr/>
    </dgm:pt>
    <dgm:pt modelId="{430E0CDB-FF7F-4DE8-B001-D47989CFAD82}" type="pres">
      <dgm:prSet presAssocID="{DB61B672-9A10-4967-A5B8-185DE6E46FD1}" presName="padding" presStyleLbl="node1" presStyleIdx="11" presStyleCnt="20"/>
      <dgm:spPr/>
    </dgm:pt>
    <dgm:pt modelId="{FFBFA2C3-BF2D-4E30-AD61-014471624137}" type="pres">
      <dgm:prSet presAssocID="{DB61B672-9A10-4967-A5B8-185DE6E46FD1}" presName="shape" presStyleLbl="node1" presStyleIdx="12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9A492C-58D1-4586-A121-6707E2C24BC7}" type="pres">
      <dgm:prSet presAssocID="{8F99C7BF-59BD-4FC1-B66F-E9F073BC0869}" presName="sibTrans" presStyleLbl="sibTrans2D1" presStyleIdx="12" presStyleCnt="19"/>
      <dgm:spPr/>
      <dgm:t>
        <a:bodyPr/>
        <a:lstStyle/>
        <a:p>
          <a:endParaRPr lang="cs-CZ"/>
        </a:p>
      </dgm:t>
    </dgm:pt>
    <dgm:pt modelId="{530C290C-2D06-4F19-A7EC-E9E9BBC85F75}" type="pres">
      <dgm:prSet presAssocID="{4F24DDB1-4FA0-4CB2-B839-CF5C896874D3}" presName="middleNode" presStyleCnt="0"/>
      <dgm:spPr/>
    </dgm:pt>
    <dgm:pt modelId="{54B42EB9-9A34-4685-9636-387A1838FEFC}" type="pres">
      <dgm:prSet presAssocID="{4F24DDB1-4FA0-4CB2-B839-CF5C896874D3}" presName="padding" presStyleLbl="node1" presStyleIdx="12" presStyleCnt="20"/>
      <dgm:spPr/>
    </dgm:pt>
    <dgm:pt modelId="{EBDED279-5FF4-4844-AD87-1C9059E90A85}" type="pres">
      <dgm:prSet presAssocID="{4F24DDB1-4FA0-4CB2-B839-CF5C896874D3}" presName="shape" presStyleLbl="node1" presStyleIdx="13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B24E6A6-128B-4E11-B914-115482E42449}" type="pres">
      <dgm:prSet presAssocID="{252B6C9C-CD93-44DE-B975-DA3449AC5AB6}" presName="sibTrans" presStyleLbl="sibTrans2D1" presStyleIdx="13" presStyleCnt="19"/>
      <dgm:spPr/>
      <dgm:t>
        <a:bodyPr/>
        <a:lstStyle/>
        <a:p>
          <a:endParaRPr lang="cs-CZ"/>
        </a:p>
      </dgm:t>
    </dgm:pt>
    <dgm:pt modelId="{CD7DF1FE-9689-4D27-B2E9-F666FF7DBC59}" type="pres">
      <dgm:prSet presAssocID="{B897E9A3-C992-46EF-A854-FAD83F6BCD93}" presName="middleNode" presStyleCnt="0"/>
      <dgm:spPr/>
    </dgm:pt>
    <dgm:pt modelId="{08436292-FD15-43E6-BB1F-333AD2DE1C75}" type="pres">
      <dgm:prSet presAssocID="{B897E9A3-C992-46EF-A854-FAD83F6BCD93}" presName="padding" presStyleLbl="node1" presStyleIdx="13" presStyleCnt="20"/>
      <dgm:spPr/>
    </dgm:pt>
    <dgm:pt modelId="{48E3286B-290E-4F06-B998-08419D5FF63A}" type="pres">
      <dgm:prSet presAssocID="{B897E9A3-C992-46EF-A854-FAD83F6BCD93}" presName="shape" presStyleLbl="node1" presStyleIdx="14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E7F9AD7-C481-497A-910F-992B836429DE}" type="pres">
      <dgm:prSet presAssocID="{D5C2A456-D1DF-4AC2-BDE1-CC38FE83FBC3}" presName="sibTrans" presStyleLbl="sibTrans2D1" presStyleIdx="14" presStyleCnt="19"/>
      <dgm:spPr/>
      <dgm:t>
        <a:bodyPr/>
        <a:lstStyle/>
        <a:p>
          <a:endParaRPr lang="cs-CZ"/>
        </a:p>
      </dgm:t>
    </dgm:pt>
    <dgm:pt modelId="{4183BD9C-AD7C-4F5C-A254-B8A4A1DD1F6A}" type="pres">
      <dgm:prSet presAssocID="{604A1A32-D325-4869-A1CF-66C1A5C16E7F}" presName="middleNode" presStyleCnt="0"/>
      <dgm:spPr/>
    </dgm:pt>
    <dgm:pt modelId="{7FE91206-3D8F-478F-AE29-99CB07A48B0A}" type="pres">
      <dgm:prSet presAssocID="{604A1A32-D325-4869-A1CF-66C1A5C16E7F}" presName="padding" presStyleLbl="node1" presStyleIdx="14" presStyleCnt="20"/>
      <dgm:spPr/>
    </dgm:pt>
    <dgm:pt modelId="{3CCC40B8-A8AB-4955-940E-A8F1DDE1BD78}" type="pres">
      <dgm:prSet presAssocID="{604A1A32-D325-4869-A1CF-66C1A5C16E7F}" presName="shape" presStyleLbl="node1" presStyleIdx="15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8CA119A-B771-4D1D-A4E1-3FFD90071417}" type="pres">
      <dgm:prSet presAssocID="{2FD730CA-51B2-4084-B254-3A0EA543D159}" presName="sibTrans" presStyleLbl="sibTrans2D1" presStyleIdx="15" presStyleCnt="19"/>
      <dgm:spPr/>
      <dgm:t>
        <a:bodyPr/>
        <a:lstStyle/>
        <a:p>
          <a:endParaRPr lang="cs-CZ"/>
        </a:p>
      </dgm:t>
    </dgm:pt>
    <dgm:pt modelId="{D600D4CF-9B6D-4152-84D9-5E3B90D538EC}" type="pres">
      <dgm:prSet presAssocID="{B13AD980-E990-49DA-9138-3AB0A9F8EC68}" presName="middleNode" presStyleCnt="0"/>
      <dgm:spPr/>
    </dgm:pt>
    <dgm:pt modelId="{D013505C-722F-4A65-A8C8-DBA7F5CD4B36}" type="pres">
      <dgm:prSet presAssocID="{B13AD980-E990-49DA-9138-3AB0A9F8EC68}" presName="padding" presStyleLbl="node1" presStyleIdx="15" presStyleCnt="20"/>
      <dgm:spPr/>
    </dgm:pt>
    <dgm:pt modelId="{E3B0B28F-158A-4CCB-B9D2-90093190088E}" type="pres">
      <dgm:prSet presAssocID="{B13AD980-E990-49DA-9138-3AB0A9F8EC68}" presName="shape" presStyleLbl="node1" presStyleIdx="16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22CA8B-DF15-4887-B0AC-EA685D7B57E3}" type="pres">
      <dgm:prSet presAssocID="{849579D8-51CD-4EC7-95B8-3591A3CD1EB9}" presName="sibTrans" presStyleLbl="sibTrans2D1" presStyleIdx="16" presStyleCnt="19"/>
      <dgm:spPr/>
      <dgm:t>
        <a:bodyPr/>
        <a:lstStyle/>
        <a:p>
          <a:endParaRPr lang="cs-CZ"/>
        </a:p>
      </dgm:t>
    </dgm:pt>
    <dgm:pt modelId="{C0AAD4C5-6477-487D-90BD-8B07AB743692}" type="pres">
      <dgm:prSet presAssocID="{3CD43D4A-C26D-4F99-B28F-02059E3653D6}" presName="middleNode" presStyleCnt="0"/>
      <dgm:spPr/>
    </dgm:pt>
    <dgm:pt modelId="{69B8E942-CFD7-4469-8EF8-8F067E012077}" type="pres">
      <dgm:prSet presAssocID="{3CD43D4A-C26D-4F99-B28F-02059E3653D6}" presName="padding" presStyleLbl="node1" presStyleIdx="16" presStyleCnt="20"/>
      <dgm:spPr/>
    </dgm:pt>
    <dgm:pt modelId="{9FEF7B3A-D02E-415B-8C17-D3AFCDA4235F}" type="pres">
      <dgm:prSet presAssocID="{3CD43D4A-C26D-4F99-B28F-02059E3653D6}" presName="shape" presStyleLbl="node1" presStyleIdx="17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1181B08-94D8-4B8C-9CD4-D60D23B1DD14}" type="pres">
      <dgm:prSet presAssocID="{26D042EA-3907-470E-9095-E5D2A1CC296C}" presName="sibTrans" presStyleLbl="sibTrans2D1" presStyleIdx="17" presStyleCnt="19"/>
      <dgm:spPr/>
      <dgm:t>
        <a:bodyPr/>
        <a:lstStyle/>
        <a:p>
          <a:endParaRPr lang="cs-CZ"/>
        </a:p>
      </dgm:t>
    </dgm:pt>
    <dgm:pt modelId="{80413F92-4957-426A-91C8-70DC128A9A89}" type="pres">
      <dgm:prSet presAssocID="{002405F1-8F8D-4A0B-BD32-29422B9F979F}" presName="middleNode" presStyleCnt="0"/>
      <dgm:spPr/>
    </dgm:pt>
    <dgm:pt modelId="{4F0094D9-A25E-400F-8570-8EF37084A40B}" type="pres">
      <dgm:prSet presAssocID="{002405F1-8F8D-4A0B-BD32-29422B9F979F}" presName="padding" presStyleLbl="node1" presStyleIdx="17" presStyleCnt="20"/>
      <dgm:spPr/>
    </dgm:pt>
    <dgm:pt modelId="{13D13273-3E5C-4E24-82DC-BE6B5CA3611A}" type="pres">
      <dgm:prSet presAssocID="{002405F1-8F8D-4A0B-BD32-29422B9F979F}" presName="shape" presStyleLbl="node1" presStyleIdx="18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A6E0D77-853F-4250-8032-E2A65FC32ED1}" type="pres">
      <dgm:prSet presAssocID="{35A9AF93-7B69-46A3-B4E2-4CFD5434C6F3}" presName="sibTrans" presStyleLbl="sibTrans2D1" presStyleIdx="18" presStyleCnt="19"/>
      <dgm:spPr/>
      <dgm:t>
        <a:bodyPr/>
        <a:lstStyle/>
        <a:p>
          <a:endParaRPr lang="cs-CZ"/>
        </a:p>
      </dgm:t>
    </dgm:pt>
    <dgm:pt modelId="{82D33591-C544-433D-AE34-30F46A2504F5}" type="pres">
      <dgm:prSet presAssocID="{A32F5D84-08CF-4BD4-AA53-5954C3AE410F}" presName="lastNode" presStyleLbl="node1" presStyleIdx="19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086B7DB-D814-458D-ADE8-0A7298B612F7}" type="presOf" srcId="{A9E60BEC-3ACB-4863-84AE-C3CB41745EF3}" destId="{F7295776-4BB0-46AF-B22A-77CC0613C129}" srcOrd="0" destOrd="0" presId="urn:microsoft.com/office/officeart/2005/8/layout/bProcess2"/>
    <dgm:cxn modelId="{14FE30E0-DC37-4EEF-8405-8FDB30CC566F}" type="presOf" srcId="{604A1A32-D325-4869-A1CF-66C1A5C16E7F}" destId="{3CCC40B8-A8AB-4955-940E-A8F1DDE1BD78}" srcOrd="0" destOrd="0" presId="urn:microsoft.com/office/officeart/2005/8/layout/bProcess2"/>
    <dgm:cxn modelId="{ADB029F5-7803-4FE9-8D4E-8CE099AF89DA}" type="presOf" srcId="{5CC73D6D-68C4-4D73-9AC8-CD3C5A0402B5}" destId="{F959A5D9-53C5-47D4-9674-5BF084516108}" srcOrd="0" destOrd="0" presId="urn:microsoft.com/office/officeart/2005/8/layout/bProcess2"/>
    <dgm:cxn modelId="{51A0127A-5F1F-4284-B889-2C61890B025F}" srcId="{8FB1E8F2-C493-4DE4-932D-B4FDF21F2DEE}" destId="{156C0006-3F00-4E1A-9A13-FF4D0FE43874}" srcOrd="0" destOrd="0" parTransId="{978FC91F-813E-4B83-ACD1-EF08D9A0077F}" sibTransId="{7550C5A3-DC60-44A7-924F-C9DF0FE2F79B}"/>
    <dgm:cxn modelId="{050611BE-47B0-46B4-88F2-0D743F361342}" type="presOf" srcId="{1C9F7B22-F4CB-46BD-860E-56C94D383B88}" destId="{8009F267-ED4A-4373-A0BB-0BDE56018795}" srcOrd="0" destOrd="0" presId="urn:microsoft.com/office/officeart/2005/8/layout/bProcess2"/>
    <dgm:cxn modelId="{136DDE8A-EA11-46ED-9014-85A4853790FA}" type="presOf" srcId="{002405F1-8F8D-4A0B-BD32-29422B9F979F}" destId="{13D13273-3E5C-4E24-82DC-BE6B5CA3611A}" srcOrd="0" destOrd="0" presId="urn:microsoft.com/office/officeart/2005/8/layout/bProcess2"/>
    <dgm:cxn modelId="{1AB9A99F-3951-4EB2-811F-A077FD94E8E4}" type="presOf" srcId="{D9E97009-76D9-437A-A965-4B48A057C4F3}" destId="{7FF25A38-49C8-4B58-9794-37ACFF8C3113}" srcOrd="0" destOrd="0" presId="urn:microsoft.com/office/officeart/2005/8/layout/bProcess2"/>
    <dgm:cxn modelId="{303F33AD-2B34-4D87-AE00-4991971AB333}" type="presOf" srcId="{DB61B672-9A10-4967-A5B8-185DE6E46FD1}" destId="{FFBFA2C3-BF2D-4E30-AD61-014471624137}" srcOrd="0" destOrd="0" presId="urn:microsoft.com/office/officeart/2005/8/layout/bProcess2"/>
    <dgm:cxn modelId="{7641BB1E-72C8-4CBE-9077-2C62FCCD9EED}" type="presOf" srcId="{E35675F6-3494-4524-AC20-250F6674C57E}" destId="{E7BBC7F8-EA37-4BC6-88D0-A9A34668649E}" srcOrd="0" destOrd="0" presId="urn:microsoft.com/office/officeart/2005/8/layout/bProcess2"/>
    <dgm:cxn modelId="{84865156-C257-41B9-9A02-8897289F6F51}" type="presOf" srcId="{11E260C8-9AC4-4B9E-9831-D80B85A40006}" destId="{09647967-6413-412E-9907-5F9C8746E1DA}" srcOrd="0" destOrd="0" presId="urn:microsoft.com/office/officeart/2005/8/layout/bProcess2"/>
    <dgm:cxn modelId="{3DC43629-1D84-469B-821F-682CDFE854FD}" type="presOf" srcId="{705ECD06-857F-4D87-BD14-F4BB94127650}" destId="{3D2CD096-2FB4-4CFE-8F08-61BE6A41F13D}" srcOrd="0" destOrd="0" presId="urn:microsoft.com/office/officeart/2005/8/layout/bProcess2"/>
    <dgm:cxn modelId="{C0A733F0-8FA8-4C9B-9E9B-3C2BA6363F81}" type="presOf" srcId="{A86F9967-6A35-47AA-9ED3-FF39C10BD8A6}" destId="{0091ADC0-0B10-48D8-892B-A354A51D469F}" srcOrd="0" destOrd="0" presId="urn:microsoft.com/office/officeart/2005/8/layout/bProcess2"/>
    <dgm:cxn modelId="{85E300CB-5D45-46E7-A05A-1A71E2F8A869}" type="presOf" srcId="{FFF7B87E-685C-457D-98C8-C52B49698017}" destId="{0398A620-193E-4194-9A22-79D5D6243D15}" srcOrd="0" destOrd="0" presId="urn:microsoft.com/office/officeart/2005/8/layout/bProcess2"/>
    <dgm:cxn modelId="{DB43BC15-1B0F-4CCC-BEED-CB93E033B9EB}" type="presOf" srcId="{DA155504-E10E-400E-83DF-7315E9E86C96}" destId="{C16FB392-590E-4EA3-880E-335879B7402C}" srcOrd="0" destOrd="0" presId="urn:microsoft.com/office/officeart/2005/8/layout/bProcess2"/>
    <dgm:cxn modelId="{C0AE6BF1-B937-4BA5-AC2C-0B75BC7B1BF3}" srcId="{8FB1E8F2-C493-4DE4-932D-B4FDF21F2DEE}" destId="{4F24DDB1-4FA0-4CB2-B839-CF5C896874D3}" srcOrd="13" destOrd="0" parTransId="{5CB94104-7381-41D9-97CB-0D00C4D8BF5D}" sibTransId="{252B6C9C-CD93-44DE-B975-DA3449AC5AB6}"/>
    <dgm:cxn modelId="{A4E7D5A5-299F-46D8-919C-4FECBF47059F}" type="presOf" srcId="{8FB1E8F2-C493-4DE4-932D-B4FDF21F2DEE}" destId="{FA1CE284-B79C-4D58-A139-C5FEA48D8004}" srcOrd="0" destOrd="0" presId="urn:microsoft.com/office/officeart/2005/8/layout/bProcess2"/>
    <dgm:cxn modelId="{D05DEECD-6FE1-4421-968B-2AF391B63973}" type="presOf" srcId="{98AA86EB-A5E8-475F-A391-6BC52A30EABC}" destId="{067A7960-E7C7-4849-88AE-2CC0A181AC20}" srcOrd="0" destOrd="0" presId="urn:microsoft.com/office/officeart/2005/8/layout/bProcess2"/>
    <dgm:cxn modelId="{DFA53193-2506-4127-849A-EE9F97D9A2A8}" type="presOf" srcId="{3D805ACE-1A10-4AC6-89B9-0A4E5B526C6E}" destId="{DB725466-85FE-47D5-892E-D3039C696F49}" srcOrd="0" destOrd="0" presId="urn:microsoft.com/office/officeart/2005/8/layout/bProcess2"/>
    <dgm:cxn modelId="{F4EB8EB2-CF49-4565-A079-A80D368A8D42}" type="presOf" srcId="{B897E9A3-C992-46EF-A854-FAD83F6BCD93}" destId="{48E3286B-290E-4F06-B998-08419D5FF63A}" srcOrd="0" destOrd="0" presId="urn:microsoft.com/office/officeart/2005/8/layout/bProcess2"/>
    <dgm:cxn modelId="{69908209-1B81-4A64-9144-B0CB0EBDE154}" srcId="{8FB1E8F2-C493-4DE4-932D-B4FDF21F2DEE}" destId="{B13AD980-E990-49DA-9138-3AB0A9F8EC68}" srcOrd="16" destOrd="0" parTransId="{9C757195-6F9E-4184-B292-1FCB5BC26197}" sibTransId="{849579D8-51CD-4EC7-95B8-3591A3CD1EB9}"/>
    <dgm:cxn modelId="{0E7245D9-3BC4-4D78-89DD-1C5DFB2A2230}" srcId="{8FB1E8F2-C493-4DE4-932D-B4FDF21F2DEE}" destId="{B9165EB4-ECDA-49F7-A9A8-486963950782}" srcOrd="8" destOrd="0" parTransId="{39212297-7764-4846-B91B-4DB2C7C32AA8}" sibTransId="{11E260C8-9AC4-4B9E-9831-D80B85A40006}"/>
    <dgm:cxn modelId="{E62FDBF5-BCAE-4A2E-8CA7-20FC2D6A3BC0}" srcId="{8FB1E8F2-C493-4DE4-932D-B4FDF21F2DEE}" destId="{604A1A32-D325-4869-A1CF-66C1A5C16E7F}" srcOrd="15" destOrd="0" parTransId="{4D619C53-4A16-4E0F-8EBA-611061B8205A}" sibTransId="{2FD730CA-51B2-4084-B254-3A0EA543D159}"/>
    <dgm:cxn modelId="{BD6A57FE-BDDF-4E6D-B0DC-C1843FBF6131}" type="presOf" srcId="{A32F5D84-08CF-4BD4-AA53-5954C3AE410F}" destId="{82D33591-C544-433D-AE34-30F46A2504F5}" srcOrd="0" destOrd="0" presId="urn:microsoft.com/office/officeart/2005/8/layout/bProcess2"/>
    <dgm:cxn modelId="{82D73D39-C065-45E2-9863-A1057469246E}" type="presOf" srcId="{85B21A97-1F5F-4CC5-80A4-0CBD93254D1A}" destId="{7B4D8655-CADE-44CF-82A4-D1CEF3B0DD01}" srcOrd="0" destOrd="0" presId="urn:microsoft.com/office/officeart/2005/8/layout/bProcess2"/>
    <dgm:cxn modelId="{FFDD487B-D3B5-47C0-9A2A-10FF187B7B57}" type="presOf" srcId="{26D042EA-3907-470E-9095-E5D2A1CC296C}" destId="{B1181B08-94D8-4B8C-9CD4-D60D23B1DD14}" srcOrd="0" destOrd="0" presId="urn:microsoft.com/office/officeart/2005/8/layout/bProcess2"/>
    <dgm:cxn modelId="{A02AA26D-3267-48BF-8725-449DBF5D66CD}" type="presOf" srcId="{B9165EB4-ECDA-49F7-A9A8-486963950782}" destId="{D4AABCD1-D50E-44D7-A0B1-34BE4FE35486}" srcOrd="0" destOrd="0" presId="urn:microsoft.com/office/officeart/2005/8/layout/bProcess2"/>
    <dgm:cxn modelId="{302062AA-ADC4-4B05-9865-EA6B880D5CA6}" type="presOf" srcId="{B13AD980-E990-49DA-9138-3AB0A9F8EC68}" destId="{E3B0B28F-158A-4CCB-B9D2-90093190088E}" srcOrd="0" destOrd="0" presId="urn:microsoft.com/office/officeart/2005/8/layout/bProcess2"/>
    <dgm:cxn modelId="{B7F78FBC-C546-41BE-8F35-140CCE69CF02}" srcId="{8FB1E8F2-C493-4DE4-932D-B4FDF21F2DEE}" destId="{002405F1-8F8D-4A0B-BD32-29422B9F979F}" srcOrd="18" destOrd="0" parTransId="{653BB8D0-393E-4731-B4A7-3ACDE7C9B293}" sibTransId="{35A9AF93-7B69-46A3-B4E2-4CFD5434C6F3}"/>
    <dgm:cxn modelId="{75295934-CF86-4BEA-962D-4B51FC8302C3}" srcId="{8FB1E8F2-C493-4DE4-932D-B4FDF21F2DEE}" destId="{DB61B672-9A10-4967-A5B8-185DE6E46FD1}" srcOrd="12" destOrd="0" parTransId="{CD247775-CDA4-4ECB-A189-924957E49179}" sibTransId="{8F99C7BF-59BD-4FC1-B66F-E9F073BC0869}"/>
    <dgm:cxn modelId="{10683FA2-5B2A-421F-A269-C93CE6A9B04F}" srcId="{8FB1E8F2-C493-4DE4-932D-B4FDF21F2DEE}" destId="{3CD43D4A-C26D-4F99-B28F-02059E3653D6}" srcOrd="17" destOrd="0" parTransId="{9405B4F6-9380-4557-B00C-11C0F81AC27B}" sibTransId="{26D042EA-3907-470E-9095-E5D2A1CC296C}"/>
    <dgm:cxn modelId="{76BEFD91-E7B0-4873-A8E6-335801811278}" srcId="{8FB1E8F2-C493-4DE4-932D-B4FDF21F2DEE}" destId="{032AC6E4-263C-4EFD-986C-CD077C42DAB2}" srcOrd="9" destOrd="0" parTransId="{5F4F05E4-971B-4FA4-BC60-F9D14EE14707}" sibTransId="{85B21A97-1F5F-4CC5-80A4-0CBD93254D1A}"/>
    <dgm:cxn modelId="{23C40D1F-4A09-48E8-9C47-855DE77C73C9}" srcId="{8FB1E8F2-C493-4DE4-932D-B4FDF21F2DEE}" destId="{D9E97009-76D9-437A-A965-4B48A057C4F3}" srcOrd="5" destOrd="0" parTransId="{A173D703-39EB-4B5C-9DA6-1344DF27AA56}" sibTransId="{E5EDA314-020E-41A1-A7BA-EC3BA20E8A27}"/>
    <dgm:cxn modelId="{8DDEAA2A-BDB3-401F-A78C-0157B03DFED1}" type="presOf" srcId="{E5EDA314-020E-41A1-A7BA-EC3BA20E8A27}" destId="{4412A2DB-26B6-44AD-AD56-6F0734F194E2}" srcOrd="0" destOrd="0" presId="urn:microsoft.com/office/officeart/2005/8/layout/bProcess2"/>
    <dgm:cxn modelId="{80072276-A007-4C6E-865B-622451398B59}" srcId="{8FB1E8F2-C493-4DE4-932D-B4FDF21F2DEE}" destId="{E35675F6-3494-4524-AC20-250F6674C57E}" srcOrd="4" destOrd="0" parTransId="{4F1E5BD5-D1EE-47E2-96F7-F4289CA257CB}" sibTransId="{5CC73D6D-68C4-4D73-9AC8-CD3C5A0402B5}"/>
    <dgm:cxn modelId="{51A7D5EC-35E3-4B3A-9C48-EB0B7DAFFF4E}" srcId="{8FB1E8F2-C493-4DE4-932D-B4FDF21F2DEE}" destId="{DA155504-E10E-400E-83DF-7315E9E86C96}" srcOrd="3" destOrd="0" parTransId="{F807043D-A805-4D09-B0D5-9CC213C89747}" sibTransId="{705ECD06-857F-4D87-BD14-F4BB94127650}"/>
    <dgm:cxn modelId="{750FD7A9-6FA9-40B1-865A-387310AEB646}" srcId="{8FB1E8F2-C493-4DE4-932D-B4FDF21F2DEE}" destId="{B897E9A3-C992-46EF-A854-FAD83F6BCD93}" srcOrd="14" destOrd="0" parTransId="{9C290C2D-0B11-4809-8B9E-32524F35BF32}" sibTransId="{D5C2A456-D1DF-4AC2-BDE1-CC38FE83FBC3}"/>
    <dgm:cxn modelId="{9F06BBC6-4E0C-4CFC-9C64-DD5A382E9FB7}" type="presOf" srcId="{2FD730CA-51B2-4084-B254-3A0EA543D159}" destId="{08CA119A-B771-4D1D-A4E1-3FFD90071417}" srcOrd="0" destOrd="0" presId="urn:microsoft.com/office/officeart/2005/8/layout/bProcess2"/>
    <dgm:cxn modelId="{01CBA7CD-94BB-446D-9766-19365632E30B}" srcId="{8FB1E8F2-C493-4DE4-932D-B4FDF21F2DEE}" destId="{98AA86EB-A5E8-475F-A391-6BC52A30EABC}" srcOrd="7" destOrd="0" parTransId="{0F428F56-E5C9-4531-8184-725061BD6176}" sibTransId="{1C9F7B22-F4CB-46BD-860E-56C94D383B88}"/>
    <dgm:cxn modelId="{45B4E6CC-BD30-490E-A395-836218A22C55}" type="presOf" srcId="{A32DEB0F-9FF3-4728-8C2F-5DBDEA7D2891}" destId="{517E0963-23CA-42F9-AF28-3862C47044EC}" srcOrd="0" destOrd="0" presId="urn:microsoft.com/office/officeart/2005/8/layout/bProcess2"/>
    <dgm:cxn modelId="{11054334-37CF-4C95-B0FF-98BB0F4CC4AC}" type="presOf" srcId="{35A9AF93-7B69-46A3-B4E2-4CFD5434C6F3}" destId="{2A6E0D77-853F-4250-8032-E2A65FC32ED1}" srcOrd="0" destOrd="0" presId="urn:microsoft.com/office/officeart/2005/8/layout/bProcess2"/>
    <dgm:cxn modelId="{863D397F-EF29-4FCA-B1B0-5D258B051435}" type="presOf" srcId="{8F99C7BF-59BD-4FC1-B66F-E9F073BC0869}" destId="{ED9A492C-58D1-4586-A121-6707E2C24BC7}" srcOrd="0" destOrd="0" presId="urn:microsoft.com/office/officeart/2005/8/layout/bProcess2"/>
    <dgm:cxn modelId="{3C2AB86C-8A38-40C8-9EDF-76CC45F82B2F}" srcId="{8FB1E8F2-C493-4DE4-932D-B4FDF21F2DEE}" destId="{A32F5D84-08CF-4BD4-AA53-5954C3AE410F}" srcOrd="19" destOrd="0" parTransId="{563FCC6C-F9F5-43CD-95EE-97C494349C40}" sibTransId="{2D3BC7ED-0800-4741-A232-25FC7C240168}"/>
    <dgm:cxn modelId="{3C755977-2AF2-49E0-B664-C5E909A31B42}" type="presOf" srcId="{C73ED8AC-B533-4664-9F9D-6394C8E9A3E4}" destId="{92965685-58E3-4CA3-9C2D-61DCE50AFD30}" srcOrd="0" destOrd="0" presId="urn:microsoft.com/office/officeart/2005/8/layout/bProcess2"/>
    <dgm:cxn modelId="{55479331-825A-4652-A234-52B36A18DF88}" type="presOf" srcId="{849579D8-51CD-4EC7-95B8-3591A3CD1EB9}" destId="{1922CA8B-DF15-4887-B0AC-EA685D7B57E3}" srcOrd="0" destOrd="0" presId="urn:microsoft.com/office/officeart/2005/8/layout/bProcess2"/>
    <dgm:cxn modelId="{B3955A1E-42FA-411A-B194-57D7AFECE68E}" type="presOf" srcId="{A9AC543C-E317-4977-972F-49A19AD45D51}" destId="{542C2B01-9672-4F0D-98C8-207C1BC35925}" srcOrd="0" destOrd="0" presId="urn:microsoft.com/office/officeart/2005/8/layout/bProcess2"/>
    <dgm:cxn modelId="{0ADF8CE4-C13A-457A-A6B7-41734A0F0E61}" type="presOf" srcId="{032AC6E4-263C-4EFD-986C-CD077C42DAB2}" destId="{6BF01775-069C-4E82-969C-E219B4FCAB21}" srcOrd="0" destOrd="0" presId="urn:microsoft.com/office/officeart/2005/8/layout/bProcess2"/>
    <dgm:cxn modelId="{3553E566-FE97-493D-9DA7-A8D6090F3C47}" type="presOf" srcId="{156C0006-3F00-4E1A-9A13-FF4D0FE43874}" destId="{D12C4A33-28A3-4F49-9E47-44174A098FC5}" srcOrd="0" destOrd="0" presId="urn:microsoft.com/office/officeart/2005/8/layout/bProcess2"/>
    <dgm:cxn modelId="{2A5749D5-51C4-4C17-871F-9DAC3B57EF74}" type="presOf" srcId="{D5C2A456-D1DF-4AC2-BDE1-CC38FE83FBC3}" destId="{4E7F9AD7-C481-497A-910F-992B836429DE}" srcOrd="0" destOrd="0" presId="urn:microsoft.com/office/officeart/2005/8/layout/bProcess2"/>
    <dgm:cxn modelId="{3D9F67B4-B577-414E-8A91-F3D67809F655}" type="presOf" srcId="{E09FEC22-0B11-445D-A5D8-49F2A207870B}" destId="{8B4C21AB-0A51-444C-A346-7C85669C27F7}" srcOrd="0" destOrd="0" presId="urn:microsoft.com/office/officeart/2005/8/layout/bProcess2"/>
    <dgm:cxn modelId="{5260776A-E295-4D5C-A3DD-463E945B782C}" type="presOf" srcId="{252B6C9C-CD93-44DE-B975-DA3449AC5AB6}" destId="{FB24E6A6-128B-4E11-B914-115482E42449}" srcOrd="0" destOrd="0" presId="urn:microsoft.com/office/officeart/2005/8/layout/bProcess2"/>
    <dgm:cxn modelId="{90620D1F-0146-4EB0-99D6-A8826B105090}" type="presOf" srcId="{7550C5A3-DC60-44A7-924F-C9DF0FE2F79B}" destId="{C39C24B6-480C-4E01-B9A0-A1D0CEF1DBC3}" srcOrd="0" destOrd="0" presId="urn:microsoft.com/office/officeart/2005/8/layout/bProcess2"/>
    <dgm:cxn modelId="{4E887F23-319B-4659-8581-99AF57B2EC2C}" srcId="{8FB1E8F2-C493-4DE4-932D-B4FDF21F2DEE}" destId="{C73ED8AC-B533-4664-9F9D-6394C8E9A3E4}" srcOrd="11" destOrd="0" parTransId="{7F6990D3-3D78-41A3-A132-3B09C8CDE46C}" sibTransId="{3D805ACE-1A10-4AC6-89B9-0A4E5B526C6E}"/>
    <dgm:cxn modelId="{4C5540E2-3272-4B56-B38D-3AD732025D12}" srcId="{8FB1E8F2-C493-4DE4-932D-B4FDF21F2DEE}" destId="{A32DEB0F-9FF3-4728-8C2F-5DBDEA7D2891}" srcOrd="1" destOrd="0" parTransId="{38BE1E7B-7864-4233-8866-FB18576F5E9F}" sibTransId="{3B2D8FC0-52C2-401A-BE1E-350E50EBF25C}"/>
    <dgm:cxn modelId="{1B3AFA68-1144-46FB-B6F4-045C070E421E}" type="presOf" srcId="{607E895E-9A9D-4197-BA96-8585286AFFEA}" destId="{71C9FCE1-4F5C-4AEB-9DAF-4694242E830C}" srcOrd="0" destOrd="0" presId="urn:microsoft.com/office/officeart/2005/8/layout/bProcess2"/>
    <dgm:cxn modelId="{86548AE0-FE59-463E-9051-F6B57FD42C5D}" srcId="{8FB1E8F2-C493-4DE4-932D-B4FDF21F2DEE}" destId="{A9AC543C-E317-4977-972F-49A19AD45D51}" srcOrd="6" destOrd="0" parTransId="{C434DA4D-4123-48A6-8589-9F80DD0C5925}" sibTransId="{E09FEC22-0B11-445D-A5D8-49F2A207870B}"/>
    <dgm:cxn modelId="{A4F50935-5A00-4A6C-A72C-A2EAA82B4A31}" type="presOf" srcId="{4F24DDB1-4FA0-4CB2-B839-CF5C896874D3}" destId="{EBDED279-5FF4-4844-AD87-1C9059E90A85}" srcOrd="0" destOrd="0" presId="urn:microsoft.com/office/officeart/2005/8/layout/bProcess2"/>
    <dgm:cxn modelId="{235C5334-E4E0-4BEB-B4E6-F9B29179ED88}" srcId="{8FB1E8F2-C493-4DE4-932D-B4FDF21F2DEE}" destId="{607E895E-9A9D-4197-BA96-8585286AFFEA}" srcOrd="10" destOrd="0" parTransId="{ED173888-2E9D-43FD-BCD6-E85A295FA974}" sibTransId="{FFF7B87E-685C-457D-98C8-C52B49698017}"/>
    <dgm:cxn modelId="{373E52F5-DC1D-4AE6-A0D9-A5D33E321F8A}" type="presOf" srcId="{3B2D8FC0-52C2-401A-BE1E-350E50EBF25C}" destId="{71A9804F-3F6C-4A87-BF44-1F7475CECDDC}" srcOrd="0" destOrd="0" presId="urn:microsoft.com/office/officeart/2005/8/layout/bProcess2"/>
    <dgm:cxn modelId="{02FCC7DF-292F-4541-8A06-692073623BDB}" type="presOf" srcId="{3CD43D4A-C26D-4F99-B28F-02059E3653D6}" destId="{9FEF7B3A-D02E-415B-8C17-D3AFCDA4235F}" srcOrd="0" destOrd="0" presId="urn:microsoft.com/office/officeart/2005/8/layout/bProcess2"/>
    <dgm:cxn modelId="{4A61CAC7-FDC4-41A6-97D9-F7A6698C781F}" srcId="{8FB1E8F2-C493-4DE4-932D-B4FDF21F2DEE}" destId="{A86F9967-6A35-47AA-9ED3-FF39C10BD8A6}" srcOrd="2" destOrd="0" parTransId="{84EE3778-8ED1-4B1F-AE59-8C5103106A09}" sibTransId="{A9E60BEC-3ACB-4863-84AE-C3CB41745EF3}"/>
    <dgm:cxn modelId="{B8F1F893-60E9-49B4-B660-18E4DA8B9653}" type="presParOf" srcId="{FA1CE284-B79C-4D58-A139-C5FEA48D8004}" destId="{D12C4A33-28A3-4F49-9E47-44174A098FC5}" srcOrd="0" destOrd="0" presId="urn:microsoft.com/office/officeart/2005/8/layout/bProcess2"/>
    <dgm:cxn modelId="{CA0AB589-4676-40F3-89A5-01E33E7C04C5}" type="presParOf" srcId="{FA1CE284-B79C-4D58-A139-C5FEA48D8004}" destId="{C39C24B6-480C-4E01-B9A0-A1D0CEF1DBC3}" srcOrd="1" destOrd="0" presId="urn:microsoft.com/office/officeart/2005/8/layout/bProcess2"/>
    <dgm:cxn modelId="{5B76EC59-2039-4E1F-9AFD-370D24D75CF4}" type="presParOf" srcId="{FA1CE284-B79C-4D58-A139-C5FEA48D8004}" destId="{BE8896DE-43D3-4928-B533-9E36BEA9D119}" srcOrd="2" destOrd="0" presId="urn:microsoft.com/office/officeart/2005/8/layout/bProcess2"/>
    <dgm:cxn modelId="{A3361799-BC26-45FF-9DB1-A3328DC14DE6}" type="presParOf" srcId="{BE8896DE-43D3-4928-B533-9E36BEA9D119}" destId="{184CE218-6355-4E29-BF93-3AD95DF46B18}" srcOrd="0" destOrd="0" presId="urn:microsoft.com/office/officeart/2005/8/layout/bProcess2"/>
    <dgm:cxn modelId="{D9A4EF65-A5BB-4E49-A3D6-59AB6BE803C0}" type="presParOf" srcId="{BE8896DE-43D3-4928-B533-9E36BEA9D119}" destId="{517E0963-23CA-42F9-AF28-3862C47044EC}" srcOrd="1" destOrd="0" presId="urn:microsoft.com/office/officeart/2005/8/layout/bProcess2"/>
    <dgm:cxn modelId="{E0437052-2945-4C2A-B17B-E830A61A3416}" type="presParOf" srcId="{FA1CE284-B79C-4D58-A139-C5FEA48D8004}" destId="{71A9804F-3F6C-4A87-BF44-1F7475CECDDC}" srcOrd="3" destOrd="0" presId="urn:microsoft.com/office/officeart/2005/8/layout/bProcess2"/>
    <dgm:cxn modelId="{6B8C653D-590A-4D7C-94AE-F2206DFA2E66}" type="presParOf" srcId="{FA1CE284-B79C-4D58-A139-C5FEA48D8004}" destId="{68C20D4B-0343-4065-B4F6-EBA929F05681}" srcOrd="4" destOrd="0" presId="urn:microsoft.com/office/officeart/2005/8/layout/bProcess2"/>
    <dgm:cxn modelId="{8858F6BC-FC5E-4620-A6C3-BD2DE7CAEAC1}" type="presParOf" srcId="{68C20D4B-0343-4065-B4F6-EBA929F05681}" destId="{A7B078B3-B4E7-4633-9DBE-1814F96E4594}" srcOrd="0" destOrd="0" presId="urn:microsoft.com/office/officeart/2005/8/layout/bProcess2"/>
    <dgm:cxn modelId="{60DFB6B7-BC0C-42F8-9248-CCF56BBA4B74}" type="presParOf" srcId="{68C20D4B-0343-4065-B4F6-EBA929F05681}" destId="{0091ADC0-0B10-48D8-892B-A354A51D469F}" srcOrd="1" destOrd="0" presId="urn:microsoft.com/office/officeart/2005/8/layout/bProcess2"/>
    <dgm:cxn modelId="{7BED3BE8-B2AB-4D8D-8C85-B640D023FDFE}" type="presParOf" srcId="{FA1CE284-B79C-4D58-A139-C5FEA48D8004}" destId="{F7295776-4BB0-46AF-B22A-77CC0613C129}" srcOrd="5" destOrd="0" presId="urn:microsoft.com/office/officeart/2005/8/layout/bProcess2"/>
    <dgm:cxn modelId="{E96412BD-46E6-45D1-9F69-924E8888DD88}" type="presParOf" srcId="{FA1CE284-B79C-4D58-A139-C5FEA48D8004}" destId="{87B26D4C-335F-477B-AA20-397233C7D1F7}" srcOrd="6" destOrd="0" presId="urn:microsoft.com/office/officeart/2005/8/layout/bProcess2"/>
    <dgm:cxn modelId="{561EB626-13E0-4CDB-AB12-38F047F90F41}" type="presParOf" srcId="{87B26D4C-335F-477B-AA20-397233C7D1F7}" destId="{8EE57407-D9C6-4D14-AF33-5FDB07A9DAD3}" srcOrd="0" destOrd="0" presId="urn:microsoft.com/office/officeart/2005/8/layout/bProcess2"/>
    <dgm:cxn modelId="{A611984C-314D-44F4-A97B-9E58D6A48A80}" type="presParOf" srcId="{87B26D4C-335F-477B-AA20-397233C7D1F7}" destId="{C16FB392-590E-4EA3-880E-335879B7402C}" srcOrd="1" destOrd="0" presId="urn:microsoft.com/office/officeart/2005/8/layout/bProcess2"/>
    <dgm:cxn modelId="{76A9FDAF-3456-4301-8C07-3729CCBBCD9C}" type="presParOf" srcId="{FA1CE284-B79C-4D58-A139-C5FEA48D8004}" destId="{3D2CD096-2FB4-4CFE-8F08-61BE6A41F13D}" srcOrd="7" destOrd="0" presId="urn:microsoft.com/office/officeart/2005/8/layout/bProcess2"/>
    <dgm:cxn modelId="{69CEB175-FB15-4DC7-BFC0-26F4F9360520}" type="presParOf" srcId="{FA1CE284-B79C-4D58-A139-C5FEA48D8004}" destId="{7C502D31-165F-4293-A9CC-622D245BC8FA}" srcOrd="8" destOrd="0" presId="urn:microsoft.com/office/officeart/2005/8/layout/bProcess2"/>
    <dgm:cxn modelId="{9FE2D2E0-FF18-4C03-A895-46ADCADB4FB2}" type="presParOf" srcId="{7C502D31-165F-4293-A9CC-622D245BC8FA}" destId="{EB86E483-B298-43E9-8EE4-D3E0E382D08C}" srcOrd="0" destOrd="0" presId="urn:microsoft.com/office/officeart/2005/8/layout/bProcess2"/>
    <dgm:cxn modelId="{13F581B1-7D62-4A73-B998-637996682F78}" type="presParOf" srcId="{7C502D31-165F-4293-A9CC-622D245BC8FA}" destId="{E7BBC7F8-EA37-4BC6-88D0-A9A34668649E}" srcOrd="1" destOrd="0" presId="urn:microsoft.com/office/officeart/2005/8/layout/bProcess2"/>
    <dgm:cxn modelId="{55493683-A75D-45D3-8527-4E2C16509AC9}" type="presParOf" srcId="{FA1CE284-B79C-4D58-A139-C5FEA48D8004}" destId="{F959A5D9-53C5-47D4-9674-5BF084516108}" srcOrd="9" destOrd="0" presId="urn:microsoft.com/office/officeart/2005/8/layout/bProcess2"/>
    <dgm:cxn modelId="{E0E21957-2C96-4E04-8571-B89FBD44EB58}" type="presParOf" srcId="{FA1CE284-B79C-4D58-A139-C5FEA48D8004}" destId="{A8B5135D-AB79-45BC-ADDD-154C4F8E4E1F}" srcOrd="10" destOrd="0" presId="urn:microsoft.com/office/officeart/2005/8/layout/bProcess2"/>
    <dgm:cxn modelId="{33CCD70A-6414-408B-8749-64BE06BB3FFB}" type="presParOf" srcId="{A8B5135D-AB79-45BC-ADDD-154C4F8E4E1F}" destId="{A5C7B22A-6E87-4D7F-A59B-EC7254197E7A}" srcOrd="0" destOrd="0" presId="urn:microsoft.com/office/officeart/2005/8/layout/bProcess2"/>
    <dgm:cxn modelId="{5ABF66F9-92B3-413A-AF97-162EC39A1112}" type="presParOf" srcId="{A8B5135D-AB79-45BC-ADDD-154C4F8E4E1F}" destId="{7FF25A38-49C8-4B58-9794-37ACFF8C3113}" srcOrd="1" destOrd="0" presId="urn:microsoft.com/office/officeart/2005/8/layout/bProcess2"/>
    <dgm:cxn modelId="{900A1D19-6212-400D-BE8B-68C4992105E0}" type="presParOf" srcId="{FA1CE284-B79C-4D58-A139-C5FEA48D8004}" destId="{4412A2DB-26B6-44AD-AD56-6F0734F194E2}" srcOrd="11" destOrd="0" presId="urn:microsoft.com/office/officeart/2005/8/layout/bProcess2"/>
    <dgm:cxn modelId="{1BE778DA-69EA-418F-B53A-9D09FD8CB070}" type="presParOf" srcId="{FA1CE284-B79C-4D58-A139-C5FEA48D8004}" destId="{F7A2977A-B771-43AE-81F4-4FC432018E1C}" srcOrd="12" destOrd="0" presId="urn:microsoft.com/office/officeart/2005/8/layout/bProcess2"/>
    <dgm:cxn modelId="{0C6B01C9-A83F-4F94-A055-94C1FB34AEF3}" type="presParOf" srcId="{F7A2977A-B771-43AE-81F4-4FC432018E1C}" destId="{D5BBF7A8-5A75-4C5E-ADF8-2EEFBE45519A}" srcOrd="0" destOrd="0" presId="urn:microsoft.com/office/officeart/2005/8/layout/bProcess2"/>
    <dgm:cxn modelId="{5260A018-45EE-4608-9873-6C7942E43DD3}" type="presParOf" srcId="{F7A2977A-B771-43AE-81F4-4FC432018E1C}" destId="{542C2B01-9672-4F0D-98C8-207C1BC35925}" srcOrd="1" destOrd="0" presId="urn:microsoft.com/office/officeart/2005/8/layout/bProcess2"/>
    <dgm:cxn modelId="{43EF07A0-0797-4994-837F-4E0027F5C60A}" type="presParOf" srcId="{FA1CE284-B79C-4D58-A139-C5FEA48D8004}" destId="{8B4C21AB-0A51-444C-A346-7C85669C27F7}" srcOrd="13" destOrd="0" presId="urn:microsoft.com/office/officeart/2005/8/layout/bProcess2"/>
    <dgm:cxn modelId="{4117CB93-1A53-4F36-AA48-9BBD68F74B3C}" type="presParOf" srcId="{FA1CE284-B79C-4D58-A139-C5FEA48D8004}" destId="{088182DB-0A72-463F-BFF7-E00060962859}" srcOrd="14" destOrd="0" presId="urn:microsoft.com/office/officeart/2005/8/layout/bProcess2"/>
    <dgm:cxn modelId="{91AE6CE9-C052-40FB-91B8-881E289C8E26}" type="presParOf" srcId="{088182DB-0A72-463F-BFF7-E00060962859}" destId="{76338181-7144-470E-830D-E78FD5DA5486}" srcOrd="0" destOrd="0" presId="urn:microsoft.com/office/officeart/2005/8/layout/bProcess2"/>
    <dgm:cxn modelId="{A90C49AD-634D-42D8-A981-101B23A1DADE}" type="presParOf" srcId="{088182DB-0A72-463F-BFF7-E00060962859}" destId="{067A7960-E7C7-4849-88AE-2CC0A181AC20}" srcOrd="1" destOrd="0" presId="urn:microsoft.com/office/officeart/2005/8/layout/bProcess2"/>
    <dgm:cxn modelId="{3C10A987-843C-4E5F-B162-488A2624EAD9}" type="presParOf" srcId="{FA1CE284-B79C-4D58-A139-C5FEA48D8004}" destId="{8009F267-ED4A-4373-A0BB-0BDE56018795}" srcOrd="15" destOrd="0" presId="urn:microsoft.com/office/officeart/2005/8/layout/bProcess2"/>
    <dgm:cxn modelId="{F582E662-B196-45A7-9F63-AF26A0FCC06F}" type="presParOf" srcId="{FA1CE284-B79C-4D58-A139-C5FEA48D8004}" destId="{6CFD9580-2FFE-4B66-902D-2B88B51FCD6C}" srcOrd="16" destOrd="0" presId="urn:microsoft.com/office/officeart/2005/8/layout/bProcess2"/>
    <dgm:cxn modelId="{00AB13FD-5E4F-468D-8C71-82BA3DA58882}" type="presParOf" srcId="{6CFD9580-2FFE-4B66-902D-2B88B51FCD6C}" destId="{0013E258-99C4-4CD3-A190-553BC5E1B06F}" srcOrd="0" destOrd="0" presId="urn:microsoft.com/office/officeart/2005/8/layout/bProcess2"/>
    <dgm:cxn modelId="{51E8E3F6-338C-42A5-808D-1D09B4C50E8E}" type="presParOf" srcId="{6CFD9580-2FFE-4B66-902D-2B88B51FCD6C}" destId="{D4AABCD1-D50E-44D7-A0B1-34BE4FE35486}" srcOrd="1" destOrd="0" presId="urn:microsoft.com/office/officeart/2005/8/layout/bProcess2"/>
    <dgm:cxn modelId="{554995E9-C2DA-4474-9ECC-F21D0DEA0005}" type="presParOf" srcId="{FA1CE284-B79C-4D58-A139-C5FEA48D8004}" destId="{09647967-6413-412E-9907-5F9C8746E1DA}" srcOrd="17" destOrd="0" presId="urn:microsoft.com/office/officeart/2005/8/layout/bProcess2"/>
    <dgm:cxn modelId="{A106352E-CC39-46CA-80B6-CD0CCFF43007}" type="presParOf" srcId="{FA1CE284-B79C-4D58-A139-C5FEA48D8004}" destId="{7C131B61-B446-4A31-B320-A64C3A45DBAF}" srcOrd="18" destOrd="0" presId="urn:microsoft.com/office/officeart/2005/8/layout/bProcess2"/>
    <dgm:cxn modelId="{6D129BFB-1E11-44C9-A28A-A6823035F26E}" type="presParOf" srcId="{7C131B61-B446-4A31-B320-A64C3A45DBAF}" destId="{726FCDF7-D8AC-495A-A971-B30F33B28192}" srcOrd="0" destOrd="0" presId="urn:microsoft.com/office/officeart/2005/8/layout/bProcess2"/>
    <dgm:cxn modelId="{6888783C-F13B-457A-BAFC-BD3E76BCE261}" type="presParOf" srcId="{7C131B61-B446-4A31-B320-A64C3A45DBAF}" destId="{6BF01775-069C-4E82-969C-E219B4FCAB21}" srcOrd="1" destOrd="0" presId="urn:microsoft.com/office/officeart/2005/8/layout/bProcess2"/>
    <dgm:cxn modelId="{2038CEDF-057A-43B0-A00F-9BA10E4EC0C9}" type="presParOf" srcId="{FA1CE284-B79C-4D58-A139-C5FEA48D8004}" destId="{7B4D8655-CADE-44CF-82A4-D1CEF3B0DD01}" srcOrd="19" destOrd="0" presId="urn:microsoft.com/office/officeart/2005/8/layout/bProcess2"/>
    <dgm:cxn modelId="{98B2D842-40BD-43C6-A906-3A8CA54620BE}" type="presParOf" srcId="{FA1CE284-B79C-4D58-A139-C5FEA48D8004}" destId="{85185EEA-11A4-4105-85D5-CDA76F8237E7}" srcOrd="20" destOrd="0" presId="urn:microsoft.com/office/officeart/2005/8/layout/bProcess2"/>
    <dgm:cxn modelId="{2EFD103D-52FE-44F4-8AD6-AC13F28BEE41}" type="presParOf" srcId="{85185EEA-11A4-4105-85D5-CDA76F8237E7}" destId="{4D7F32B8-38E4-4F79-B0EB-0B0EB2FFA7D2}" srcOrd="0" destOrd="0" presId="urn:microsoft.com/office/officeart/2005/8/layout/bProcess2"/>
    <dgm:cxn modelId="{CF50FEAD-530E-4EE8-8D9A-7CF0373BC36B}" type="presParOf" srcId="{85185EEA-11A4-4105-85D5-CDA76F8237E7}" destId="{71C9FCE1-4F5C-4AEB-9DAF-4694242E830C}" srcOrd="1" destOrd="0" presId="urn:microsoft.com/office/officeart/2005/8/layout/bProcess2"/>
    <dgm:cxn modelId="{88B6CCF1-A636-47C1-A4D4-C6CE13E15D27}" type="presParOf" srcId="{FA1CE284-B79C-4D58-A139-C5FEA48D8004}" destId="{0398A620-193E-4194-9A22-79D5D6243D15}" srcOrd="21" destOrd="0" presId="urn:microsoft.com/office/officeart/2005/8/layout/bProcess2"/>
    <dgm:cxn modelId="{31DB4553-BAB4-4C80-B13C-A27BACDB0A7C}" type="presParOf" srcId="{FA1CE284-B79C-4D58-A139-C5FEA48D8004}" destId="{598698C8-E91F-4309-99DB-E541A859E2AD}" srcOrd="22" destOrd="0" presId="urn:microsoft.com/office/officeart/2005/8/layout/bProcess2"/>
    <dgm:cxn modelId="{7DE9EFF2-B28F-4D1A-826E-8D42A8659707}" type="presParOf" srcId="{598698C8-E91F-4309-99DB-E541A859E2AD}" destId="{79A4BC37-AA55-4C26-B858-42696B6D6F59}" srcOrd="0" destOrd="0" presId="urn:microsoft.com/office/officeart/2005/8/layout/bProcess2"/>
    <dgm:cxn modelId="{B91CAA46-D7F9-400E-8E93-E616BDB63C7F}" type="presParOf" srcId="{598698C8-E91F-4309-99DB-E541A859E2AD}" destId="{92965685-58E3-4CA3-9C2D-61DCE50AFD30}" srcOrd="1" destOrd="0" presId="urn:microsoft.com/office/officeart/2005/8/layout/bProcess2"/>
    <dgm:cxn modelId="{D6C64F25-469A-43FC-B8C1-8C77DF665103}" type="presParOf" srcId="{FA1CE284-B79C-4D58-A139-C5FEA48D8004}" destId="{DB725466-85FE-47D5-892E-D3039C696F49}" srcOrd="23" destOrd="0" presId="urn:microsoft.com/office/officeart/2005/8/layout/bProcess2"/>
    <dgm:cxn modelId="{54A34A8F-2456-45ED-A3FF-1070A6D7A38E}" type="presParOf" srcId="{FA1CE284-B79C-4D58-A139-C5FEA48D8004}" destId="{E7639B2C-F35E-4B8B-A328-AB049E330782}" srcOrd="24" destOrd="0" presId="urn:microsoft.com/office/officeart/2005/8/layout/bProcess2"/>
    <dgm:cxn modelId="{9E7F8C9D-5148-4EE3-891F-093AEB750947}" type="presParOf" srcId="{E7639B2C-F35E-4B8B-A328-AB049E330782}" destId="{430E0CDB-FF7F-4DE8-B001-D47989CFAD82}" srcOrd="0" destOrd="0" presId="urn:microsoft.com/office/officeart/2005/8/layout/bProcess2"/>
    <dgm:cxn modelId="{5F1781CD-55EF-47C6-B835-79CEE00C0927}" type="presParOf" srcId="{E7639B2C-F35E-4B8B-A328-AB049E330782}" destId="{FFBFA2C3-BF2D-4E30-AD61-014471624137}" srcOrd="1" destOrd="0" presId="urn:microsoft.com/office/officeart/2005/8/layout/bProcess2"/>
    <dgm:cxn modelId="{2988D264-B5CF-46C2-B744-7FEAD96F8954}" type="presParOf" srcId="{FA1CE284-B79C-4D58-A139-C5FEA48D8004}" destId="{ED9A492C-58D1-4586-A121-6707E2C24BC7}" srcOrd="25" destOrd="0" presId="urn:microsoft.com/office/officeart/2005/8/layout/bProcess2"/>
    <dgm:cxn modelId="{9DF3B639-E8C8-4DAE-850F-3BAA45662B9D}" type="presParOf" srcId="{FA1CE284-B79C-4D58-A139-C5FEA48D8004}" destId="{530C290C-2D06-4F19-A7EC-E9E9BBC85F75}" srcOrd="26" destOrd="0" presId="urn:microsoft.com/office/officeart/2005/8/layout/bProcess2"/>
    <dgm:cxn modelId="{A3F589D8-482B-405E-9168-2972120CACE1}" type="presParOf" srcId="{530C290C-2D06-4F19-A7EC-E9E9BBC85F75}" destId="{54B42EB9-9A34-4685-9636-387A1838FEFC}" srcOrd="0" destOrd="0" presId="urn:microsoft.com/office/officeart/2005/8/layout/bProcess2"/>
    <dgm:cxn modelId="{BFA2E901-7D11-4771-B2BD-1A159031FA35}" type="presParOf" srcId="{530C290C-2D06-4F19-A7EC-E9E9BBC85F75}" destId="{EBDED279-5FF4-4844-AD87-1C9059E90A85}" srcOrd="1" destOrd="0" presId="urn:microsoft.com/office/officeart/2005/8/layout/bProcess2"/>
    <dgm:cxn modelId="{DD374855-7836-4BB7-A467-44DF69F41E62}" type="presParOf" srcId="{FA1CE284-B79C-4D58-A139-C5FEA48D8004}" destId="{FB24E6A6-128B-4E11-B914-115482E42449}" srcOrd="27" destOrd="0" presId="urn:microsoft.com/office/officeart/2005/8/layout/bProcess2"/>
    <dgm:cxn modelId="{D11093AC-FF01-41BD-AFCC-D27CB19B55C1}" type="presParOf" srcId="{FA1CE284-B79C-4D58-A139-C5FEA48D8004}" destId="{CD7DF1FE-9689-4D27-B2E9-F666FF7DBC59}" srcOrd="28" destOrd="0" presId="urn:microsoft.com/office/officeart/2005/8/layout/bProcess2"/>
    <dgm:cxn modelId="{E969265C-54D3-4119-81D9-75365728E56F}" type="presParOf" srcId="{CD7DF1FE-9689-4D27-B2E9-F666FF7DBC59}" destId="{08436292-FD15-43E6-BB1F-333AD2DE1C75}" srcOrd="0" destOrd="0" presId="urn:microsoft.com/office/officeart/2005/8/layout/bProcess2"/>
    <dgm:cxn modelId="{8B9BF197-77E2-4517-8F73-461FFC7745E5}" type="presParOf" srcId="{CD7DF1FE-9689-4D27-B2E9-F666FF7DBC59}" destId="{48E3286B-290E-4F06-B998-08419D5FF63A}" srcOrd="1" destOrd="0" presId="urn:microsoft.com/office/officeart/2005/8/layout/bProcess2"/>
    <dgm:cxn modelId="{157534EC-76F4-4F13-ADB7-8E456374FBDD}" type="presParOf" srcId="{FA1CE284-B79C-4D58-A139-C5FEA48D8004}" destId="{4E7F9AD7-C481-497A-910F-992B836429DE}" srcOrd="29" destOrd="0" presId="urn:microsoft.com/office/officeart/2005/8/layout/bProcess2"/>
    <dgm:cxn modelId="{2FD88CB9-632B-4A71-8334-CCCB59BC774F}" type="presParOf" srcId="{FA1CE284-B79C-4D58-A139-C5FEA48D8004}" destId="{4183BD9C-AD7C-4F5C-A254-B8A4A1DD1F6A}" srcOrd="30" destOrd="0" presId="urn:microsoft.com/office/officeart/2005/8/layout/bProcess2"/>
    <dgm:cxn modelId="{F1B03ECC-3E2A-48AB-AD29-44CD791B0F45}" type="presParOf" srcId="{4183BD9C-AD7C-4F5C-A254-B8A4A1DD1F6A}" destId="{7FE91206-3D8F-478F-AE29-99CB07A48B0A}" srcOrd="0" destOrd="0" presId="urn:microsoft.com/office/officeart/2005/8/layout/bProcess2"/>
    <dgm:cxn modelId="{FE0BD44B-A771-4B0D-932C-8CC0D558D1B9}" type="presParOf" srcId="{4183BD9C-AD7C-4F5C-A254-B8A4A1DD1F6A}" destId="{3CCC40B8-A8AB-4955-940E-A8F1DDE1BD78}" srcOrd="1" destOrd="0" presId="urn:microsoft.com/office/officeart/2005/8/layout/bProcess2"/>
    <dgm:cxn modelId="{B1DBA881-6FB8-42B9-A292-113FD6BD13A0}" type="presParOf" srcId="{FA1CE284-B79C-4D58-A139-C5FEA48D8004}" destId="{08CA119A-B771-4D1D-A4E1-3FFD90071417}" srcOrd="31" destOrd="0" presId="urn:microsoft.com/office/officeart/2005/8/layout/bProcess2"/>
    <dgm:cxn modelId="{7E798DF0-FD51-45C7-846B-53291FEB0F0D}" type="presParOf" srcId="{FA1CE284-B79C-4D58-A139-C5FEA48D8004}" destId="{D600D4CF-9B6D-4152-84D9-5E3B90D538EC}" srcOrd="32" destOrd="0" presId="urn:microsoft.com/office/officeart/2005/8/layout/bProcess2"/>
    <dgm:cxn modelId="{F30B8176-C9C9-4E2E-9B18-77CEA50BA2F6}" type="presParOf" srcId="{D600D4CF-9B6D-4152-84D9-5E3B90D538EC}" destId="{D013505C-722F-4A65-A8C8-DBA7F5CD4B36}" srcOrd="0" destOrd="0" presId="urn:microsoft.com/office/officeart/2005/8/layout/bProcess2"/>
    <dgm:cxn modelId="{0BD73FD4-2B75-46CB-9EC1-7CED19D131C0}" type="presParOf" srcId="{D600D4CF-9B6D-4152-84D9-5E3B90D538EC}" destId="{E3B0B28F-158A-4CCB-B9D2-90093190088E}" srcOrd="1" destOrd="0" presId="urn:microsoft.com/office/officeart/2005/8/layout/bProcess2"/>
    <dgm:cxn modelId="{840048D1-D090-4112-840B-AC42D475A390}" type="presParOf" srcId="{FA1CE284-B79C-4D58-A139-C5FEA48D8004}" destId="{1922CA8B-DF15-4887-B0AC-EA685D7B57E3}" srcOrd="33" destOrd="0" presId="urn:microsoft.com/office/officeart/2005/8/layout/bProcess2"/>
    <dgm:cxn modelId="{C22F2BB1-060C-432A-826B-92512084E398}" type="presParOf" srcId="{FA1CE284-B79C-4D58-A139-C5FEA48D8004}" destId="{C0AAD4C5-6477-487D-90BD-8B07AB743692}" srcOrd="34" destOrd="0" presId="urn:microsoft.com/office/officeart/2005/8/layout/bProcess2"/>
    <dgm:cxn modelId="{9E7625C7-E7B5-488A-8E6E-2F21A78B92AB}" type="presParOf" srcId="{C0AAD4C5-6477-487D-90BD-8B07AB743692}" destId="{69B8E942-CFD7-4469-8EF8-8F067E012077}" srcOrd="0" destOrd="0" presId="urn:microsoft.com/office/officeart/2005/8/layout/bProcess2"/>
    <dgm:cxn modelId="{E5B78841-06F1-456C-9460-A154765EA793}" type="presParOf" srcId="{C0AAD4C5-6477-487D-90BD-8B07AB743692}" destId="{9FEF7B3A-D02E-415B-8C17-D3AFCDA4235F}" srcOrd="1" destOrd="0" presId="urn:microsoft.com/office/officeart/2005/8/layout/bProcess2"/>
    <dgm:cxn modelId="{0C91B31C-EE90-45F8-BFF1-B7AAC6838336}" type="presParOf" srcId="{FA1CE284-B79C-4D58-A139-C5FEA48D8004}" destId="{B1181B08-94D8-4B8C-9CD4-D60D23B1DD14}" srcOrd="35" destOrd="0" presId="urn:microsoft.com/office/officeart/2005/8/layout/bProcess2"/>
    <dgm:cxn modelId="{108D7DEE-E20A-4800-9C3A-F8E51CB69D39}" type="presParOf" srcId="{FA1CE284-B79C-4D58-A139-C5FEA48D8004}" destId="{80413F92-4957-426A-91C8-70DC128A9A89}" srcOrd="36" destOrd="0" presId="urn:microsoft.com/office/officeart/2005/8/layout/bProcess2"/>
    <dgm:cxn modelId="{1817C7E3-0EA5-4E42-9EB1-30C123BEA3AB}" type="presParOf" srcId="{80413F92-4957-426A-91C8-70DC128A9A89}" destId="{4F0094D9-A25E-400F-8570-8EF37084A40B}" srcOrd="0" destOrd="0" presId="urn:microsoft.com/office/officeart/2005/8/layout/bProcess2"/>
    <dgm:cxn modelId="{0F746094-AB86-485B-89BD-EB4175D97F20}" type="presParOf" srcId="{80413F92-4957-426A-91C8-70DC128A9A89}" destId="{13D13273-3E5C-4E24-82DC-BE6B5CA3611A}" srcOrd="1" destOrd="0" presId="urn:microsoft.com/office/officeart/2005/8/layout/bProcess2"/>
    <dgm:cxn modelId="{4FCAB2D4-C4FF-4AC2-9699-92143E8D02CC}" type="presParOf" srcId="{FA1CE284-B79C-4D58-A139-C5FEA48D8004}" destId="{2A6E0D77-853F-4250-8032-E2A65FC32ED1}" srcOrd="37" destOrd="0" presId="urn:microsoft.com/office/officeart/2005/8/layout/bProcess2"/>
    <dgm:cxn modelId="{D4B3D471-5C4C-4E97-980E-669C693EDA68}" type="presParOf" srcId="{FA1CE284-B79C-4D58-A139-C5FEA48D8004}" destId="{82D33591-C544-433D-AE34-30F46A2504F5}" srcOrd="38" destOrd="0" presId="urn:microsoft.com/office/officeart/2005/8/layout/b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41AD001-B919-4622-92AF-E8FD0587D2DA}" type="doc">
      <dgm:prSet loTypeId="urn:microsoft.com/office/officeart/2005/8/layout/bProcess2" loCatId="process" qsTypeId="urn:microsoft.com/office/officeart/2005/8/quickstyle/3d5" qsCatId="3D" csTypeId="urn:microsoft.com/office/officeart/2005/8/colors/accent0_3" csCatId="mainScheme" phldr="1"/>
      <dgm:spPr/>
      <dgm:t>
        <a:bodyPr/>
        <a:lstStyle/>
        <a:p>
          <a:endParaRPr lang="cs-CZ"/>
        </a:p>
      </dgm:t>
    </dgm:pt>
    <dgm:pt modelId="{060B728D-C032-49D1-A53B-DF88B6401BEC}">
      <dgm:prSet phldrT="[Text]"/>
      <dgm:spPr>
        <a:solidFill>
          <a:srgbClr val="FF0000"/>
        </a:solidFill>
      </dgm:spPr>
      <dgm:t>
        <a:bodyPr/>
        <a:lstStyle/>
        <a:p>
          <a:r>
            <a:rPr lang="cs-CZ" dirty="0" smtClean="0"/>
            <a:t>81</a:t>
          </a:r>
          <a:endParaRPr lang="cs-CZ" dirty="0"/>
        </a:p>
      </dgm:t>
    </dgm:pt>
    <dgm:pt modelId="{B9403728-D600-40B6-877C-6E9F87809A4F}" type="parTrans" cxnId="{CF13AA2F-BFFB-4C38-8AC0-28B3CE6006E9}">
      <dgm:prSet/>
      <dgm:spPr/>
      <dgm:t>
        <a:bodyPr/>
        <a:lstStyle/>
        <a:p>
          <a:endParaRPr lang="cs-CZ"/>
        </a:p>
      </dgm:t>
    </dgm:pt>
    <dgm:pt modelId="{1A95C78C-FF07-4AED-8F87-AF02DE938143}" type="sibTrans" cxnId="{CF13AA2F-BFFB-4C38-8AC0-28B3CE6006E9}">
      <dgm:prSet/>
      <dgm:spPr>
        <a:solidFill>
          <a:srgbClr val="FF0000"/>
        </a:solidFill>
      </dgm:spPr>
      <dgm:t>
        <a:bodyPr/>
        <a:lstStyle/>
        <a:p>
          <a:endParaRPr lang="cs-CZ"/>
        </a:p>
      </dgm:t>
    </dgm:pt>
    <dgm:pt modelId="{3CA6EA46-944F-4B1B-9A3F-0F24853A8B15}">
      <dgm:prSet phldrT="[Text]"/>
      <dgm:spPr>
        <a:solidFill>
          <a:srgbClr val="FF0000"/>
        </a:solidFill>
      </dgm:spPr>
      <dgm:t>
        <a:bodyPr/>
        <a:lstStyle/>
        <a:p>
          <a:r>
            <a:rPr lang="cs-CZ" dirty="0" smtClean="0"/>
            <a:t>82</a:t>
          </a:r>
          <a:endParaRPr lang="cs-CZ" dirty="0"/>
        </a:p>
      </dgm:t>
    </dgm:pt>
    <dgm:pt modelId="{84131FAD-CF11-499C-B30B-D770A302FF3C}" type="parTrans" cxnId="{0EF85FF3-C715-4138-BC8F-2765A3130719}">
      <dgm:prSet/>
      <dgm:spPr/>
      <dgm:t>
        <a:bodyPr/>
        <a:lstStyle/>
        <a:p>
          <a:endParaRPr lang="cs-CZ"/>
        </a:p>
      </dgm:t>
    </dgm:pt>
    <dgm:pt modelId="{515F2A48-31D0-48C2-B147-36267E3849B0}" type="sibTrans" cxnId="{0EF85FF3-C715-4138-BC8F-2765A3130719}">
      <dgm:prSet/>
      <dgm:spPr>
        <a:solidFill>
          <a:srgbClr val="FF0000"/>
        </a:solidFill>
      </dgm:spPr>
      <dgm:t>
        <a:bodyPr/>
        <a:lstStyle/>
        <a:p>
          <a:endParaRPr lang="cs-CZ"/>
        </a:p>
      </dgm:t>
    </dgm:pt>
    <dgm:pt modelId="{FFB06161-12A0-4A04-AB5C-553B58961B78}">
      <dgm:prSet phldrT="[Text]"/>
      <dgm:spPr>
        <a:solidFill>
          <a:srgbClr val="FF0000"/>
        </a:solidFill>
      </dgm:spPr>
      <dgm:t>
        <a:bodyPr/>
        <a:lstStyle/>
        <a:p>
          <a:r>
            <a:rPr lang="cs-CZ" dirty="0" smtClean="0"/>
            <a:t>83</a:t>
          </a:r>
          <a:endParaRPr lang="cs-CZ" dirty="0"/>
        </a:p>
      </dgm:t>
    </dgm:pt>
    <dgm:pt modelId="{E5C4F85C-0928-48BA-8059-C566520A4439}" type="parTrans" cxnId="{3FAB2576-C59A-4F1C-9139-0AE0EDCFB579}">
      <dgm:prSet/>
      <dgm:spPr/>
      <dgm:t>
        <a:bodyPr/>
        <a:lstStyle/>
        <a:p>
          <a:endParaRPr lang="cs-CZ"/>
        </a:p>
      </dgm:t>
    </dgm:pt>
    <dgm:pt modelId="{310C38C7-F5B7-4F5F-95E7-D7FA8106EAB4}" type="sibTrans" cxnId="{3FAB2576-C59A-4F1C-9139-0AE0EDCFB579}">
      <dgm:prSet/>
      <dgm:spPr>
        <a:solidFill>
          <a:srgbClr val="FF0000"/>
        </a:solidFill>
      </dgm:spPr>
      <dgm:t>
        <a:bodyPr/>
        <a:lstStyle/>
        <a:p>
          <a:endParaRPr lang="cs-CZ"/>
        </a:p>
      </dgm:t>
    </dgm:pt>
    <dgm:pt modelId="{6256A89B-3A87-4E77-AE43-A707EFB50506}">
      <dgm:prSet phldrT="[Text]"/>
      <dgm:spPr>
        <a:solidFill>
          <a:srgbClr val="FF0000"/>
        </a:solidFill>
      </dgm:spPr>
      <dgm:t>
        <a:bodyPr/>
        <a:lstStyle/>
        <a:p>
          <a:r>
            <a:rPr lang="cs-CZ" dirty="0" smtClean="0"/>
            <a:t>84</a:t>
          </a:r>
          <a:endParaRPr lang="cs-CZ" dirty="0"/>
        </a:p>
      </dgm:t>
    </dgm:pt>
    <dgm:pt modelId="{4C4E2ABA-5730-4E40-8A5A-3851444A5D9E}" type="parTrans" cxnId="{E0402D4C-3E7C-4922-8806-C7008BF1BF62}">
      <dgm:prSet/>
      <dgm:spPr/>
      <dgm:t>
        <a:bodyPr/>
        <a:lstStyle/>
        <a:p>
          <a:endParaRPr lang="cs-CZ"/>
        </a:p>
      </dgm:t>
    </dgm:pt>
    <dgm:pt modelId="{AE1F8880-A80D-4B78-88A4-080E325CD94D}" type="sibTrans" cxnId="{E0402D4C-3E7C-4922-8806-C7008BF1BF62}">
      <dgm:prSet/>
      <dgm:spPr>
        <a:solidFill>
          <a:srgbClr val="FF0000"/>
        </a:solidFill>
      </dgm:spPr>
      <dgm:t>
        <a:bodyPr/>
        <a:lstStyle/>
        <a:p>
          <a:endParaRPr lang="cs-CZ"/>
        </a:p>
      </dgm:t>
    </dgm:pt>
    <dgm:pt modelId="{A44093FF-B358-4633-AF7C-45B7EC3DAD2C}">
      <dgm:prSet phldrT="[Text]"/>
      <dgm:spPr>
        <a:solidFill>
          <a:srgbClr val="FF0000"/>
        </a:solidFill>
      </dgm:spPr>
      <dgm:t>
        <a:bodyPr/>
        <a:lstStyle/>
        <a:p>
          <a:r>
            <a:rPr lang="cs-CZ" dirty="0" smtClean="0"/>
            <a:t>85</a:t>
          </a:r>
          <a:endParaRPr lang="cs-CZ" dirty="0"/>
        </a:p>
      </dgm:t>
    </dgm:pt>
    <dgm:pt modelId="{43332C31-32D9-42EB-BAEC-63CBACD9D31C}" type="parTrans" cxnId="{F33EF5BB-D23C-40E3-95A4-5E16F4034C0A}">
      <dgm:prSet/>
      <dgm:spPr/>
      <dgm:t>
        <a:bodyPr/>
        <a:lstStyle/>
        <a:p>
          <a:endParaRPr lang="cs-CZ"/>
        </a:p>
      </dgm:t>
    </dgm:pt>
    <dgm:pt modelId="{13AF5058-DF6E-40E0-BFF1-637682086F04}" type="sibTrans" cxnId="{F33EF5BB-D23C-40E3-95A4-5E16F4034C0A}">
      <dgm:prSet/>
      <dgm:spPr>
        <a:solidFill>
          <a:srgbClr val="FF0000"/>
        </a:solidFill>
      </dgm:spPr>
      <dgm:t>
        <a:bodyPr/>
        <a:lstStyle/>
        <a:p>
          <a:endParaRPr lang="cs-CZ"/>
        </a:p>
      </dgm:t>
    </dgm:pt>
    <dgm:pt modelId="{062443D2-3F6C-4F28-A5ED-8363B578D66F}">
      <dgm:prSet phldrT="[Text]"/>
      <dgm:spPr>
        <a:solidFill>
          <a:srgbClr val="FF0000"/>
        </a:solidFill>
      </dgm:spPr>
      <dgm:t>
        <a:bodyPr/>
        <a:lstStyle/>
        <a:p>
          <a:r>
            <a:rPr lang="cs-CZ" dirty="0" smtClean="0"/>
            <a:t>86</a:t>
          </a:r>
          <a:endParaRPr lang="cs-CZ" dirty="0"/>
        </a:p>
      </dgm:t>
    </dgm:pt>
    <dgm:pt modelId="{56BD4988-DD79-4EFF-95A4-AD222B3CD19F}" type="parTrans" cxnId="{13AE128F-DD19-4390-A02E-AEA610B05C98}">
      <dgm:prSet/>
      <dgm:spPr/>
      <dgm:t>
        <a:bodyPr/>
        <a:lstStyle/>
        <a:p>
          <a:endParaRPr lang="cs-CZ"/>
        </a:p>
      </dgm:t>
    </dgm:pt>
    <dgm:pt modelId="{5B4A3DFD-CFFF-4D9E-BEFF-4CC19363B2B7}" type="sibTrans" cxnId="{13AE128F-DD19-4390-A02E-AEA610B05C98}">
      <dgm:prSet/>
      <dgm:spPr>
        <a:solidFill>
          <a:srgbClr val="FF0000"/>
        </a:solidFill>
      </dgm:spPr>
      <dgm:t>
        <a:bodyPr/>
        <a:lstStyle/>
        <a:p>
          <a:endParaRPr lang="cs-CZ"/>
        </a:p>
      </dgm:t>
    </dgm:pt>
    <dgm:pt modelId="{82E4059F-9B05-4060-94D8-D0BFF8C81E12}">
      <dgm:prSet phldrT="[Text]"/>
      <dgm:spPr>
        <a:solidFill>
          <a:srgbClr val="FF0000"/>
        </a:solidFill>
      </dgm:spPr>
      <dgm:t>
        <a:bodyPr/>
        <a:lstStyle/>
        <a:p>
          <a:r>
            <a:rPr lang="cs-CZ" dirty="0" smtClean="0"/>
            <a:t>87</a:t>
          </a:r>
          <a:endParaRPr lang="cs-CZ" dirty="0"/>
        </a:p>
      </dgm:t>
    </dgm:pt>
    <dgm:pt modelId="{8D01164C-E957-474D-96B0-471C646EA879}" type="parTrans" cxnId="{96A1676C-C7B3-4F4E-8527-DC77884B8D8E}">
      <dgm:prSet/>
      <dgm:spPr/>
      <dgm:t>
        <a:bodyPr/>
        <a:lstStyle/>
        <a:p>
          <a:endParaRPr lang="cs-CZ"/>
        </a:p>
      </dgm:t>
    </dgm:pt>
    <dgm:pt modelId="{34C41EA1-0E9A-44A9-9C44-173783FC98F5}" type="sibTrans" cxnId="{96A1676C-C7B3-4F4E-8527-DC77884B8D8E}">
      <dgm:prSet/>
      <dgm:spPr>
        <a:solidFill>
          <a:srgbClr val="FF0000"/>
        </a:solidFill>
      </dgm:spPr>
      <dgm:t>
        <a:bodyPr/>
        <a:lstStyle/>
        <a:p>
          <a:endParaRPr lang="cs-CZ"/>
        </a:p>
      </dgm:t>
    </dgm:pt>
    <dgm:pt modelId="{26362BD6-B6A8-40C3-8D43-568E0CCDEDCD}">
      <dgm:prSet phldrT="[Text]"/>
      <dgm:spPr>
        <a:solidFill>
          <a:srgbClr val="FF0000"/>
        </a:solidFill>
      </dgm:spPr>
      <dgm:t>
        <a:bodyPr/>
        <a:lstStyle/>
        <a:p>
          <a:r>
            <a:rPr lang="cs-CZ" dirty="0" smtClean="0"/>
            <a:t>88</a:t>
          </a:r>
          <a:endParaRPr lang="cs-CZ" dirty="0"/>
        </a:p>
      </dgm:t>
    </dgm:pt>
    <dgm:pt modelId="{AFE0EAAE-16C2-43A9-9CA5-2C21A2AE5F2F}" type="parTrans" cxnId="{996C9527-81D8-44DD-BCB1-527F711EFEB7}">
      <dgm:prSet/>
      <dgm:spPr/>
      <dgm:t>
        <a:bodyPr/>
        <a:lstStyle/>
        <a:p>
          <a:endParaRPr lang="cs-CZ"/>
        </a:p>
      </dgm:t>
    </dgm:pt>
    <dgm:pt modelId="{5AC6596B-0ACC-449F-880A-931BF03BE600}" type="sibTrans" cxnId="{996C9527-81D8-44DD-BCB1-527F711EFEB7}">
      <dgm:prSet/>
      <dgm:spPr>
        <a:solidFill>
          <a:srgbClr val="FF0000"/>
        </a:solidFill>
      </dgm:spPr>
      <dgm:t>
        <a:bodyPr/>
        <a:lstStyle/>
        <a:p>
          <a:endParaRPr lang="cs-CZ"/>
        </a:p>
      </dgm:t>
    </dgm:pt>
    <dgm:pt modelId="{9E374EF6-8BBD-4CB4-8BB5-1E8B83188D1E}">
      <dgm:prSet phldrT="[Text]"/>
      <dgm:spPr>
        <a:solidFill>
          <a:srgbClr val="FF0000"/>
        </a:solidFill>
      </dgm:spPr>
      <dgm:t>
        <a:bodyPr/>
        <a:lstStyle/>
        <a:p>
          <a:r>
            <a:rPr lang="cs-CZ" dirty="0" smtClean="0"/>
            <a:t>89</a:t>
          </a:r>
          <a:endParaRPr lang="cs-CZ" dirty="0"/>
        </a:p>
      </dgm:t>
    </dgm:pt>
    <dgm:pt modelId="{2232F2EE-FAC3-402C-9CC9-46B9E9A71C20}" type="parTrans" cxnId="{BAF73128-AE4D-4114-B52D-79DF9BB52A2A}">
      <dgm:prSet/>
      <dgm:spPr/>
      <dgm:t>
        <a:bodyPr/>
        <a:lstStyle/>
        <a:p>
          <a:endParaRPr lang="cs-CZ"/>
        </a:p>
      </dgm:t>
    </dgm:pt>
    <dgm:pt modelId="{C1D87A46-BABF-4012-9B81-0D2DAA69A86A}" type="sibTrans" cxnId="{BAF73128-AE4D-4114-B52D-79DF9BB52A2A}">
      <dgm:prSet/>
      <dgm:spPr>
        <a:solidFill>
          <a:srgbClr val="FF0000"/>
        </a:solidFill>
      </dgm:spPr>
      <dgm:t>
        <a:bodyPr/>
        <a:lstStyle/>
        <a:p>
          <a:endParaRPr lang="cs-CZ"/>
        </a:p>
      </dgm:t>
    </dgm:pt>
    <dgm:pt modelId="{F873A960-C262-4B64-AAF4-02DE3EB296C5}">
      <dgm:prSet phldrT="[Text]"/>
      <dgm:spPr>
        <a:solidFill>
          <a:srgbClr val="FF0000"/>
        </a:solidFill>
      </dgm:spPr>
      <dgm:t>
        <a:bodyPr/>
        <a:lstStyle/>
        <a:p>
          <a:r>
            <a:rPr lang="cs-CZ" dirty="0" smtClean="0"/>
            <a:t>90</a:t>
          </a:r>
          <a:endParaRPr lang="cs-CZ" dirty="0"/>
        </a:p>
      </dgm:t>
    </dgm:pt>
    <dgm:pt modelId="{E4D39081-7E19-42A6-A3D3-334D51341EEF}" type="parTrans" cxnId="{B05A594E-A712-4562-876E-094FA2A94621}">
      <dgm:prSet/>
      <dgm:spPr/>
      <dgm:t>
        <a:bodyPr/>
        <a:lstStyle/>
        <a:p>
          <a:endParaRPr lang="cs-CZ"/>
        </a:p>
      </dgm:t>
    </dgm:pt>
    <dgm:pt modelId="{4B51FB23-3CF4-47D9-8A09-CB6D2CCA1640}" type="sibTrans" cxnId="{B05A594E-A712-4562-876E-094FA2A94621}">
      <dgm:prSet/>
      <dgm:spPr>
        <a:solidFill>
          <a:srgbClr val="FF0000"/>
        </a:solidFill>
      </dgm:spPr>
      <dgm:t>
        <a:bodyPr/>
        <a:lstStyle/>
        <a:p>
          <a:endParaRPr lang="cs-CZ"/>
        </a:p>
      </dgm:t>
    </dgm:pt>
    <dgm:pt modelId="{7E270377-65A0-4AC5-B093-F43E8D0B25EF}">
      <dgm:prSet phldrT="[Text]"/>
      <dgm:spPr>
        <a:solidFill>
          <a:srgbClr val="FF0000"/>
        </a:solidFill>
      </dgm:spPr>
      <dgm:t>
        <a:bodyPr/>
        <a:lstStyle/>
        <a:p>
          <a:r>
            <a:rPr lang="cs-CZ" dirty="0" smtClean="0"/>
            <a:t>91</a:t>
          </a:r>
          <a:endParaRPr lang="cs-CZ" dirty="0"/>
        </a:p>
      </dgm:t>
    </dgm:pt>
    <dgm:pt modelId="{17A63E17-AD22-44CE-9487-44E6A4A38700}" type="parTrans" cxnId="{D5656811-62BD-400B-A6F6-555D318A86CF}">
      <dgm:prSet/>
      <dgm:spPr/>
      <dgm:t>
        <a:bodyPr/>
        <a:lstStyle/>
        <a:p>
          <a:endParaRPr lang="cs-CZ"/>
        </a:p>
      </dgm:t>
    </dgm:pt>
    <dgm:pt modelId="{3B46E55D-666D-4463-87FA-7B628C2E8365}" type="sibTrans" cxnId="{D5656811-62BD-400B-A6F6-555D318A86CF}">
      <dgm:prSet/>
      <dgm:spPr>
        <a:solidFill>
          <a:srgbClr val="FF0000"/>
        </a:solidFill>
      </dgm:spPr>
      <dgm:t>
        <a:bodyPr/>
        <a:lstStyle/>
        <a:p>
          <a:endParaRPr lang="cs-CZ"/>
        </a:p>
      </dgm:t>
    </dgm:pt>
    <dgm:pt modelId="{18816E83-5B0F-46F9-8251-063D43F2C63E}">
      <dgm:prSet phldrT="[Text]"/>
      <dgm:spPr>
        <a:solidFill>
          <a:srgbClr val="FF0000"/>
        </a:solidFill>
      </dgm:spPr>
      <dgm:t>
        <a:bodyPr/>
        <a:lstStyle/>
        <a:p>
          <a:r>
            <a:rPr lang="cs-CZ" dirty="0" smtClean="0"/>
            <a:t>92</a:t>
          </a:r>
          <a:endParaRPr lang="cs-CZ" dirty="0"/>
        </a:p>
      </dgm:t>
    </dgm:pt>
    <dgm:pt modelId="{E320B2C7-521E-4346-AE17-C3C7D625EE44}" type="parTrans" cxnId="{A0238661-BEEA-4BD3-B981-685960260393}">
      <dgm:prSet/>
      <dgm:spPr/>
      <dgm:t>
        <a:bodyPr/>
        <a:lstStyle/>
        <a:p>
          <a:endParaRPr lang="cs-CZ"/>
        </a:p>
      </dgm:t>
    </dgm:pt>
    <dgm:pt modelId="{2AABDC3E-29F4-453F-A320-C14D2C3B738F}" type="sibTrans" cxnId="{A0238661-BEEA-4BD3-B981-685960260393}">
      <dgm:prSet/>
      <dgm:spPr>
        <a:solidFill>
          <a:srgbClr val="FF0000"/>
        </a:solidFill>
      </dgm:spPr>
      <dgm:t>
        <a:bodyPr/>
        <a:lstStyle/>
        <a:p>
          <a:endParaRPr lang="cs-CZ"/>
        </a:p>
      </dgm:t>
    </dgm:pt>
    <dgm:pt modelId="{6A170695-B34F-43B7-B02D-91939C37A06B}">
      <dgm:prSet phldrT="[Text]"/>
      <dgm:spPr>
        <a:solidFill>
          <a:srgbClr val="FF0000"/>
        </a:solidFill>
      </dgm:spPr>
      <dgm:t>
        <a:bodyPr/>
        <a:lstStyle/>
        <a:p>
          <a:r>
            <a:rPr lang="cs-CZ" dirty="0" smtClean="0"/>
            <a:t>93</a:t>
          </a:r>
          <a:endParaRPr lang="cs-CZ" dirty="0"/>
        </a:p>
      </dgm:t>
    </dgm:pt>
    <dgm:pt modelId="{637090DA-C5C2-4C21-921C-CD84E324C069}" type="parTrans" cxnId="{E7EDDB01-79A9-4173-85AF-F69917EEEE6C}">
      <dgm:prSet/>
      <dgm:spPr/>
      <dgm:t>
        <a:bodyPr/>
        <a:lstStyle/>
        <a:p>
          <a:endParaRPr lang="cs-CZ"/>
        </a:p>
      </dgm:t>
    </dgm:pt>
    <dgm:pt modelId="{DB16D8E2-CFF2-46C0-A7EF-779C1F81FCB4}" type="sibTrans" cxnId="{E7EDDB01-79A9-4173-85AF-F69917EEEE6C}">
      <dgm:prSet/>
      <dgm:spPr>
        <a:solidFill>
          <a:srgbClr val="FF0000"/>
        </a:solidFill>
      </dgm:spPr>
      <dgm:t>
        <a:bodyPr/>
        <a:lstStyle/>
        <a:p>
          <a:endParaRPr lang="cs-CZ"/>
        </a:p>
      </dgm:t>
    </dgm:pt>
    <dgm:pt modelId="{21ED4588-CDC2-4E84-9664-7F566449EF86}">
      <dgm:prSet phldrT="[Text]"/>
      <dgm:spPr>
        <a:solidFill>
          <a:srgbClr val="FF0000"/>
        </a:solidFill>
      </dgm:spPr>
      <dgm:t>
        <a:bodyPr/>
        <a:lstStyle/>
        <a:p>
          <a:r>
            <a:rPr lang="cs-CZ" dirty="0" smtClean="0"/>
            <a:t>94</a:t>
          </a:r>
          <a:endParaRPr lang="cs-CZ" dirty="0"/>
        </a:p>
      </dgm:t>
    </dgm:pt>
    <dgm:pt modelId="{DEE3DFCF-73A6-4507-8E0F-CA623C1F9C6C}" type="parTrans" cxnId="{82397747-A301-4159-BB64-FA85F05CBD86}">
      <dgm:prSet/>
      <dgm:spPr/>
      <dgm:t>
        <a:bodyPr/>
        <a:lstStyle/>
        <a:p>
          <a:endParaRPr lang="cs-CZ"/>
        </a:p>
      </dgm:t>
    </dgm:pt>
    <dgm:pt modelId="{D576C442-F0B7-4927-9629-3EE2F890DF3C}" type="sibTrans" cxnId="{82397747-A301-4159-BB64-FA85F05CBD86}">
      <dgm:prSet/>
      <dgm:spPr>
        <a:solidFill>
          <a:srgbClr val="FF0000"/>
        </a:solidFill>
      </dgm:spPr>
      <dgm:t>
        <a:bodyPr/>
        <a:lstStyle/>
        <a:p>
          <a:endParaRPr lang="cs-CZ"/>
        </a:p>
      </dgm:t>
    </dgm:pt>
    <dgm:pt modelId="{67429710-ECBB-4595-AD04-0B1235ACF22D}">
      <dgm:prSet phldrT="[Text]"/>
      <dgm:spPr>
        <a:solidFill>
          <a:srgbClr val="FF0000"/>
        </a:solidFill>
      </dgm:spPr>
      <dgm:t>
        <a:bodyPr/>
        <a:lstStyle/>
        <a:p>
          <a:r>
            <a:rPr lang="cs-CZ" dirty="0" smtClean="0"/>
            <a:t>95</a:t>
          </a:r>
          <a:endParaRPr lang="cs-CZ" dirty="0"/>
        </a:p>
      </dgm:t>
    </dgm:pt>
    <dgm:pt modelId="{F179489D-9CE2-41B4-8EA1-E970B8BC3BEC}" type="parTrans" cxnId="{EED33C37-607E-4445-A4F6-23B54A6E9F08}">
      <dgm:prSet/>
      <dgm:spPr/>
      <dgm:t>
        <a:bodyPr/>
        <a:lstStyle/>
        <a:p>
          <a:endParaRPr lang="cs-CZ"/>
        </a:p>
      </dgm:t>
    </dgm:pt>
    <dgm:pt modelId="{BF00304C-7786-4FD0-9679-DFE30338A714}" type="sibTrans" cxnId="{EED33C37-607E-4445-A4F6-23B54A6E9F08}">
      <dgm:prSet/>
      <dgm:spPr>
        <a:solidFill>
          <a:srgbClr val="FF0000"/>
        </a:solidFill>
      </dgm:spPr>
      <dgm:t>
        <a:bodyPr/>
        <a:lstStyle/>
        <a:p>
          <a:endParaRPr lang="cs-CZ"/>
        </a:p>
      </dgm:t>
    </dgm:pt>
    <dgm:pt modelId="{BDD1AACF-6F5B-4E2C-AFFE-23696904E1A0}">
      <dgm:prSet phldrT="[Text]"/>
      <dgm:spPr>
        <a:solidFill>
          <a:srgbClr val="FF0000"/>
        </a:solidFill>
      </dgm:spPr>
      <dgm:t>
        <a:bodyPr/>
        <a:lstStyle/>
        <a:p>
          <a:r>
            <a:rPr lang="cs-CZ" dirty="0" smtClean="0"/>
            <a:t>96</a:t>
          </a:r>
          <a:endParaRPr lang="cs-CZ" dirty="0"/>
        </a:p>
      </dgm:t>
    </dgm:pt>
    <dgm:pt modelId="{73C5309C-B1DC-442E-B5D9-61E2E17E125B}" type="parTrans" cxnId="{2CEA0910-7856-4F1B-9112-8C540EA1D26D}">
      <dgm:prSet/>
      <dgm:spPr/>
      <dgm:t>
        <a:bodyPr/>
        <a:lstStyle/>
        <a:p>
          <a:endParaRPr lang="cs-CZ"/>
        </a:p>
      </dgm:t>
    </dgm:pt>
    <dgm:pt modelId="{8BA0F8BF-9D9F-4F7F-A86B-D21BD14FA448}" type="sibTrans" cxnId="{2CEA0910-7856-4F1B-9112-8C540EA1D26D}">
      <dgm:prSet/>
      <dgm:spPr>
        <a:solidFill>
          <a:srgbClr val="FF0000"/>
        </a:solidFill>
      </dgm:spPr>
      <dgm:t>
        <a:bodyPr/>
        <a:lstStyle/>
        <a:p>
          <a:endParaRPr lang="cs-CZ"/>
        </a:p>
      </dgm:t>
    </dgm:pt>
    <dgm:pt modelId="{C87B7F74-442F-4726-BA66-EF4F065E633A}">
      <dgm:prSet phldrT="[Text]"/>
      <dgm:spPr>
        <a:solidFill>
          <a:srgbClr val="FF0000"/>
        </a:solidFill>
      </dgm:spPr>
      <dgm:t>
        <a:bodyPr/>
        <a:lstStyle/>
        <a:p>
          <a:r>
            <a:rPr lang="cs-CZ" dirty="0" smtClean="0"/>
            <a:t>97</a:t>
          </a:r>
          <a:endParaRPr lang="cs-CZ" dirty="0"/>
        </a:p>
      </dgm:t>
    </dgm:pt>
    <dgm:pt modelId="{1E11787E-2A2D-4D01-9033-D8AD2E972AA6}" type="parTrans" cxnId="{DE480663-1304-4917-B2AA-72BA04D74F2E}">
      <dgm:prSet/>
      <dgm:spPr/>
      <dgm:t>
        <a:bodyPr/>
        <a:lstStyle/>
        <a:p>
          <a:endParaRPr lang="cs-CZ"/>
        </a:p>
      </dgm:t>
    </dgm:pt>
    <dgm:pt modelId="{25BDF466-8C01-4B19-895E-B997B9958CE1}" type="sibTrans" cxnId="{DE480663-1304-4917-B2AA-72BA04D74F2E}">
      <dgm:prSet/>
      <dgm:spPr>
        <a:solidFill>
          <a:srgbClr val="FF0000"/>
        </a:solidFill>
      </dgm:spPr>
      <dgm:t>
        <a:bodyPr/>
        <a:lstStyle/>
        <a:p>
          <a:endParaRPr lang="cs-CZ"/>
        </a:p>
      </dgm:t>
    </dgm:pt>
    <dgm:pt modelId="{E88AB215-EA08-4283-8B67-A94885D1F9F9}">
      <dgm:prSet phldrT="[Text]"/>
      <dgm:spPr>
        <a:solidFill>
          <a:srgbClr val="FF0000"/>
        </a:solidFill>
      </dgm:spPr>
      <dgm:t>
        <a:bodyPr/>
        <a:lstStyle/>
        <a:p>
          <a:r>
            <a:rPr lang="cs-CZ" dirty="0" smtClean="0"/>
            <a:t>98</a:t>
          </a:r>
          <a:endParaRPr lang="cs-CZ" dirty="0"/>
        </a:p>
      </dgm:t>
    </dgm:pt>
    <dgm:pt modelId="{000BD114-3CC7-41DF-814B-A37E3AFA7EC7}" type="parTrans" cxnId="{B2D4FCDB-BFF4-44EA-999F-C80BFB9A6258}">
      <dgm:prSet/>
      <dgm:spPr/>
      <dgm:t>
        <a:bodyPr/>
        <a:lstStyle/>
        <a:p>
          <a:endParaRPr lang="cs-CZ"/>
        </a:p>
      </dgm:t>
    </dgm:pt>
    <dgm:pt modelId="{8EA8FBB9-09F7-4292-BAF9-438CEEC0A0A5}" type="sibTrans" cxnId="{B2D4FCDB-BFF4-44EA-999F-C80BFB9A6258}">
      <dgm:prSet/>
      <dgm:spPr>
        <a:solidFill>
          <a:srgbClr val="FF0000"/>
        </a:solidFill>
      </dgm:spPr>
      <dgm:t>
        <a:bodyPr/>
        <a:lstStyle/>
        <a:p>
          <a:endParaRPr lang="cs-CZ"/>
        </a:p>
      </dgm:t>
    </dgm:pt>
    <dgm:pt modelId="{7BC353A7-10C2-4633-A462-E11D0F733D72}">
      <dgm:prSet phldrT="[Text]"/>
      <dgm:spPr>
        <a:solidFill>
          <a:srgbClr val="FF0000"/>
        </a:solidFill>
      </dgm:spPr>
      <dgm:t>
        <a:bodyPr/>
        <a:lstStyle/>
        <a:p>
          <a:r>
            <a:rPr lang="cs-CZ" dirty="0" smtClean="0"/>
            <a:t>99</a:t>
          </a:r>
          <a:endParaRPr lang="cs-CZ" dirty="0"/>
        </a:p>
      </dgm:t>
    </dgm:pt>
    <dgm:pt modelId="{D895D835-E131-4AAD-A069-B4635A4ADEC3}" type="parTrans" cxnId="{09277DC1-5BD6-4A48-9C33-FA58368F7473}">
      <dgm:prSet/>
      <dgm:spPr/>
      <dgm:t>
        <a:bodyPr/>
        <a:lstStyle/>
        <a:p>
          <a:endParaRPr lang="cs-CZ"/>
        </a:p>
      </dgm:t>
    </dgm:pt>
    <dgm:pt modelId="{48531ACB-E980-4F78-AE59-16E6DC8B9157}" type="sibTrans" cxnId="{09277DC1-5BD6-4A48-9C33-FA58368F7473}">
      <dgm:prSet/>
      <dgm:spPr>
        <a:solidFill>
          <a:srgbClr val="FF0000"/>
        </a:solidFill>
      </dgm:spPr>
      <dgm:t>
        <a:bodyPr/>
        <a:lstStyle/>
        <a:p>
          <a:endParaRPr lang="cs-CZ"/>
        </a:p>
      </dgm:t>
    </dgm:pt>
    <dgm:pt modelId="{6C8D008A-2AD0-4C69-A1C0-D9742DE12D2E}">
      <dgm:prSet phldrT="[Text]"/>
      <dgm:spPr>
        <a:solidFill>
          <a:srgbClr val="FF0000"/>
        </a:solidFill>
      </dgm:spPr>
      <dgm:t>
        <a:bodyPr/>
        <a:lstStyle/>
        <a:p>
          <a:r>
            <a:rPr lang="cs-CZ" dirty="0" smtClean="0"/>
            <a:t>100</a:t>
          </a:r>
          <a:endParaRPr lang="cs-CZ" dirty="0"/>
        </a:p>
      </dgm:t>
    </dgm:pt>
    <dgm:pt modelId="{371321A8-D275-42C0-950C-99CAD52125CB}" type="parTrans" cxnId="{AB1AEB48-1C54-4816-9DBA-251666D0E9D3}">
      <dgm:prSet/>
      <dgm:spPr/>
      <dgm:t>
        <a:bodyPr/>
        <a:lstStyle/>
        <a:p>
          <a:endParaRPr lang="cs-CZ"/>
        </a:p>
      </dgm:t>
    </dgm:pt>
    <dgm:pt modelId="{5AAC664E-E672-439C-B883-416DBE87E89C}" type="sibTrans" cxnId="{AB1AEB48-1C54-4816-9DBA-251666D0E9D3}">
      <dgm:prSet/>
      <dgm:spPr/>
      <dgm:t>
        <a:bodyPr/>
        <a:lstStyle/>
        <a:p>
          <a:endParaRPr lang="cs-CZ"/>
        </a:p>
      </dgm:t>
    </dgm:pt>
    <dgm:pt modelId="{05E7DABB-74D0-4AC1-A9E4-EED384572F3F}" type="pres">
      <dgm:prSet presAssocID="{041AD001-B919-4622-92AF-E8FD0587D2DA}" presName="diagram" presStyleCnt="0">
        <dgm:presLayoutVars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8AF22641-44D2-4BEB-9A7C-FD16DD0FCA49}" type="pres">
      <dgm:prSet presAssocID="{060B728D-C032-49D1-A53B-DF88B6401BEC}" presName="firstNode" presStyleLbl="node1" presStyleIdx="0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DD230C-E139-461F-9CB8-531BEBD7DC3F}" type="pres">
      <dgm:prSet presAssocID="{1A95C78C-FF07-4AED-8F87-AF02DE938143}" presName="sibTrans" presStyleLbl="sibTrans2D1" presStyleIdx="0" presStyleCnt="19"/>
      <dgm:spPr/>
      <dgm:t>
        <a:bodyPr/>
        <a:lstStyle/>
        <a:p>
          <a:endParaRPr lang="cs-CZ"/>
        </a:p>
      </dgm:t>
    </dgm:pt>
    <dgm:pt modelId="{A9BC378E-78F3-4633-B768-BC4D7006D4C2}" type="pres">
      <dgm:prSet presAssocID="{3CA6EA46-944F-4B1B-9A3F-0F24853A8B15}" presName="middleNode" presStyleCnt="0"/>
      <dgm:spPr/>
    </dgm:pt>
    <dgm:pt modelId="{26E76998-A9DB-4B7E-B8A8-A7D703EF04B8}" type="pres">
      <dgm:prSet presAssocID="{3CA6EA46-944F-4B1B-9A3F-0F24853A8B15}" presName="padding" presStyleLbl="node1" presStyleIdx="0" presStyleCnt="20"/>
      <dgm:spPr/>
    </dgm:pt>
    <dgm:pt modelId="{DE954DE5-66D1-4773-BB34-13163E492745}" type="pres">
      <dgm:prSet presAssocID="{3CA6EA46-944F-4B1B-9A3F-0F24853A8B15}" presName="shape" presStyleLbl="node1" presStyleIdx="1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A926084-9F3A-4BFA-AC1D-CAD3BCDB409A}" type="pres">
      <dgm:prSet presAssocID="{515F2A48-31D0-48C2-B147-36267E3849B0}" presName="sibTrans" presStyleLbl="sibTrans2D1" presStyleIdx="1" presStyleCnt="19"/>
      <dgm:spPr/>
      <dgm:t>
        <a:bodyPr/>
        <a:lstStyle/>
        <a:p>
          <a:endParaRPr lang="cs-CZ"/>
        </a:p>
      </dgm:t>
    </dgm:pt>
    <dgm:pt modelId="{8275871B-3373-4985-8AF1-553A22BF9A17}" type="pres">
      <dgm:prSet presAssocID="{FFB06161-12A0-4A04-AB5C-553B58961B78}" presName="middleNode" presStyleCnt="0"/>
      <dgm:spPr/>
    </dgm:pt>
    <dgm:pt modelId="{520F65F0-2613-43F4-96CC-483186D85751}" type="pres">
      <dgm:prSet presAssocID="{FFB06161-12A0-4A04-AB5C-553B58961B78}" presName="padding" presStyleLbl="node1" presStyleIdx="1" presStyleCnt="20"/>
      <dgm:spPr/>
    </dgm:pt>
    <dgm:pt modelId="{5A2658B7-02AF-462E-BC61-5C9D9816F613}" type="pres">
      <dgm:prSet presAssocID="{FFB06161-12A0-4A04-AB5C-553B58961B78}" presName="shape" presStyleLbl="node1" presStyleIdx="2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D1E59E-ACC5-4685-ADEA-724548D31F83}" type="pres">
      <dgm:prSet presAssocID="{310C38C7-F5B7-4F5F-95E7-D7FA8106EAB4}" presName="sibTrans" presStyleLbl="sibTrans2D1" presStyleIdx="2" presStyleCnt="19"/>
      <dgm:spPr/>
      <dgm:t>
        <a:bodyPr/>
        <a:lstStyle/>
        <a:p>
          <a:endParaRPr lang="cs-CZ"/>
        </a:p>
      </dgm:t>
    </dgm:pt>
    <dgm:pt modelId="{A55C7B0A-7830-4C63-95C8-DDF7EE016196}" type="pres">
      <dgm:prSet presAssocID="{6256A89B-3A87-4E77-AE43-A707EFB50506}" presName="middleNode" presStyleCnt="0"/>
      <dgm:spPr/>
    </dgm:pt>
    <dgm:pt modelId="{BF6E28AB-D282-451B-A261-4E6DC8687CF1}" type="pres">
      <dgm:prSet presAssocID="{6256A89B-3A87-4E77-AE43-A707EFB50506}" presName="padding" presStyleLbl="node1" presStyleIdx="2" presStyleCnt="20"/>
      <dgm:spPr/>
    </dgm:pt>
    <dgm:pt modelId="{80D14EA5-1FE0-4612-B565-D380560BFF9F}" type="pres">
      <dgm:prSet presAssocID="{6256A89B-3A87-4E77-AE43-A707EFB50506}" presName="shape" presStyleLbl="node1" presStyleIdx="3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875A6D-905B-4DE1-AD44-13590C682309}" type="pres">
      <dgm:prSet presAssocID="{AE1F8880-A80D-4B78-88A4-080E325CD94D}" presName="sibTrans" presStyleLbl="sibTrans2D1" presStyleIdx="3" presStyleCnt="19"/>
      <dgm:spPr/>
      <dgm:t>
        <a:bodyPr/>
        <a:lstStyle/>
        <a:p>
          <a:endParaRPr lang="cs-CZ"/>
        </a:p>
      </dgm:t>
    </dgm:pt>
    <dgm:pt modelId="{465F0A0E-03B0-4135-9432-BABFC63E0F56}" type="pres">
      <dgm:prSet presAssocID="{A44093FF-B358-4633-AF7C-45B7EC3DAD2C}" presName="middleNode" presStyleCnt="0"/>
      <dgm:spPr/>
    </dgm:pt>
    <dgm:pt modelId="{191B4351-2C67-4E5C-8071-54E625FE3F00}" type="pres">
      <dgm:prSet presAssocID="{A44093FF-B358-4633-AF7C-45B7EC3DAD2C}" presName="padding" presStyleLbl="node1" presStyleIdx="3" presStyleCnt="20"/>
      <dgm:spPr/>
    </dgm:pt>
    <dgm:pt modelId="{3CC84AF2-5B94-4A7C-AB9D-4BFE6E61B6E5}" type="pres">
      <dgm:prSet presAssocID="{A44093FF-B358-4633-AF7C-45B7EC3DAD2C}" presName="shape" presStyleLbl="node1" presStyleIdx="4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343AE6A-FD07-4BCA-9692-D614B4748996}" type="pres">
      <dgm:prSet presAssocID="{13AF5058-DF6E-40E0-BFF1-637682086F04}" presName="sibTrans" presStyleLbl="sibTrans2D1" presStyleIdx="4" presStyleCnt="19"/>
      <dgm:spPr/>
      <dgm:t>
        <a:bodyPr/>
        <a:lstStyle/>
        <a:p>
          <a:endParaRPr lang="cs-CZ"/>
        </a:p>
      </dgm:t>
    </dgm:pt>
    <dgm:pt modelId="{569C59E2-B55F-45B6-85DD-462F562DCB36}" type="pres">
      <dgm:prSet presAssocID="{062443D2-3F6C-4F28-A5ED-8363B578D66F}" presName="middleNode" presStyleCnt="0"/>
      <dgm:spPr/>
    </dgm:pt>
    <dgm:pt modelId="{B8DDC8F4-7C9E-4603-8CB5-E87E1BC61EFB}" type="pres">
      <dgm:prSet presAssocID="{062443D2-3F6C-4F28-A5ED-8363B578D66F}" presName="padding" presStyleLbl="node1" presStyleIdx="4" presStyleCnt="20"/>
      <dgm:spPr/>
    </dgm:pt>
    <dgm:pt modelId="{A8B3FC6E-4DBA-4B68-8CEA-165DED5A04B2}" type="pres">
      <dgm:prSet presAssocID="{062443D2-3F6C-4F28-A5ED-8363B578D66F}" presName="shape" presStyleLbl="node1" presStyleIdx="5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B17B52-9A21-4E4F-AEC0-F89CEC5A41D4}" type="pres">
      <dgm:prSet presAssocID="{5B4A3DFD-CFFF-4D9E-BEFF-4CC19363B2B7}" presName="sibTrans" presStyleLbl="sibTrans2D1" presStyleIdx="5" presStyleCnt="19"/>
      <dgm:spPr/>
      <dgm:t>
        <a:bodyPr/>
        <a:lstStyle/>
        <a:p>
          <a:endParaRPr lang="cs-CZ"/>
        </a:p>
      </dgm:t>
    </dgm:pt>
    <dgm:pt modelId="{CA136543-7281-4936-9ECE-6DC35D2AE0F9}" type="pres">
      <dgm:prSet presAssocID="{82E4059F-9B05-4060-94D8-D0BFF8C81E12}" presName="middleNode" presStyleCnt="0"/>
      <dgm:spPr/>
    </dgm:pt>
    <dgm:pt modelId="{0ACCCCF6-3F80-455B-BD65-B5F7FBFE66FB}" type="pres">
      <dgm:prSet presAssocID="{82E4059F-9B05-4060-94D8-D0BFF8C81E12}" presName="padding" presStyleLbl="node1" presStyleIdx="5" presStyleCnt="20"/>
      <dgm:spPr/>
    </dgm:pt>
    <dgm:pt modelId="{520C15C4-3453-404E-B12E-692F8C40075C}" type="pres">
      <dgm:prSet presAssocID="{82E4059F-9B05-4060-94D8-D0BFF8C81E12}" presName="shape" presStyleLbl="node1" presStyleIdx="6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AF6AB79-3B97-4F57-BE88-E1A08B048DDF}" type="pres">
      <dgm:prSet presAssocID="{34C41EA1-0E9A-44A9-9C44-173783FC98F5}" presName="sibTrans" presStyleLbl="sibTrans2D1" presStyleIdx="6" presStyleCnt="19"/>
      <dgm:spPr/>
      <dgm:t>
        <a:bodyPr/>
        <a:lstStyle/>
        <a:p>
          <a:endParaRPr lang="cs-CZ"/>
        </a:p>
      </dgm:t>
    </dgm:pt>
    <dgm:pt modelId="{C6043B52-9F23-410F-97B4-84AEAE8DDAF4}" type="pres">
      <dgm:prSet presAssocID="{26362BD6-B6A8-40C3-8D43-568E0CCDEDCD}" presName="middleNode" presStyleCnt="0"/>
      <dgm:spPr/>
    </dgm:pt>
    <dgm:pt modelId="{F85164A5-B72B-4CD8-9B6A-03F3A0DE09AB}" type="pres">
      <dgm:prSet presAssocID="{26362BD6-B6A8-40C3-8D43-568E0CCDEDCD}" presName="padding" presStyleLbl="node1" presStyleIdx="6" presStyleCnt="20"/>
      <dgm:spPr/>
    </dgm:pt>
    <dgm:pt modelId="{FAC8E4AA-625D-4F7D-8840-87794B54C234}" type="pres">
      <dgm:prSet presAssocID="{26362BD6-B6A8-40C3-8D43-568E0CCDEDCD}" presName="shape" presStyleLbl="node1" presStyleIdx="7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4649D2-5D6D-4DB0-AEF9-170A92FFC256}" type="pres">
      <dgm:prSet presAssocID="{5AC6596B-0ACC-449F-880A-931BF03BE600}" presName="sibTrans" presStyleLbl="sibTrans2D1" presStyleIdx="7" presStyleCnt="19"/>
      <dgm:spPr/>
      <dgm:t>
        <a:bodyPr/>
        <a:lstStyle/>
        <a:p>
          <a:endParaRPr lang="cs-CZ"/>
        </a:p>
      </dgm:t>
    </dgm:pt>
    <dgm:pt modelId="{41C5C18C-EE2C-45F3-AEE6-F3E6AB36E044}" type="pres">
      <dgm:prSet presAssocID="{9E374EF6-8BBD-4CB4-8BB5-1E8B83188D1E}" presName="middleNode" presStyleCnt="0"/>
      <dgm:spPr/>
    </dgm:pt>
    <dgm:pt modelId="{95FE161C-D961-498B-B954-5E65AC3F419F}" type="pres">
      <dgm:prSet presAssocID="{9E374EF6-8BBD-4CB4-8BB5-1E8B83188D1E}" presName="padding" presStyleLbl="node1" presStyleIdx="7" presStyleCnt="20"/>
      <dgm:spPr/>
    </dgm:pt>
    <dgm:pt modelId="{CE5FDE38-6343-40DD-9EA1-D9C66B0DF24C}" type="pres">
      <dgm:prSet presAssocID="{9E374EF6-8BBD-4CB4-8BB5-1E8B83188D1E}" presName="shape" presStyleLbl="node1" presStyleIdx="8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9CAF1C0-1179-41B7-B0D0-0E57817EB553}" type="pres">
      <dgm:prSet presAssocID="{C1D87A46-BABF-4012-9B81-0D2DAA69A86A}" presName="sibTrans" presStyleLbl="sibTrans2D1" presStyleIdx="8" presStyleCnt="19"/>
      <dgm:spPr/>
      <dgm:t>
        <a:bodyPr/>
        <a:lstStyle/>
        <a:p>
          <a:endParaRPr lang="cs-CZ"/>
        </a:p>
      </dgm:t>
    </dgm:pt>
    <dgm:pt modelId="{0B716251-C896-4A0C-BE31-EEDE53D3C517}" type="pres">
      <dgm:prSet presAssocID="{F873A960-C262-4B64-AAF4-02DE3EB296C5}" presName="middleNode" presStyleCnt="0"/>
      <dgm:spPr/>
    </dgm:pt>
    <dgm:pt modelId="{634D6DD5-9FB9-4701-8651-CB1F3F39D2F9}" type="pres">
      <dgm:prSet presAssocID="{F873A960-C262-4B64-AAF4-02DE3EB296C5}" presName="padding" presStyleLbl="node1" presStyleIdx="8" presStyleCnt="20"/>
      <dgm:spPr/>
    </dgm:pt>
    <dgm:pt modelId="{551B52D5-42C8-4394-B04B-D70F0FE6ED33}" type="pres">
      <dgm:prSet presAssocID="{F873A960-C262-4B64-AAF4-02DE3EB296C5}" presName="shape" presStyleLbl="node1" presStyleIdx="9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12BE92B-5478-4221-B654-F84F70571C69}" type="pres">
      <dgm:prSet presAssocID="{4B51FB23-3CF4-47D9-8A09-CB6D2CCA1640}" presName="sibTrans" presStyleLbl="sibTrans2D1" presStyleIdx="9" presStyleCnt="19"/>
      <dgm:spPr/>
      <dgm:t>
        <a:bodyPr/>
        <a:lstStyle/>
        <a:p>
          <a:endParaRPr lang="cs-CZ"/>
        </a:p>
      </dgm:t>
    </dgm:pt>
    <dgm:pt modelId="{FEA05168-F0D0-408E-BC5C-A91438013C3E}" type="pres">
      <dgm:prSet presAssocID="{7E270377-65A0-4AC5-B093-F43E8D0B25EF}" presName="middleNode" presStyleCnt="0"/>
      <dgm:spPr/>
    </dgm:pt>
    <dgm:pt modelId="{7CA4E4F1-A1C9-4EF1-ADDB-7C46AD957385}" type="pres">
      <dgm:prSet presAssocID="{7E270377-65A0-4AC5-B093-F43E8D0B25EF}" presName="padding" presStyleLbl="node1" presStyleIdx="9" presStyleCnt="20"/>
      <dgm:spPr/>
    </dgm:pt>
    <dgm:pt modelId="{C04C51F4-CEDA-492D-8222-A7705575B841}" type="pres">
      <dgm:prSet presAssocID="{7E270377-65A0-4AC5-B093-F43E8D0B25EF}" presName="shape" presStyleLbl="node1" presStyleIdx="10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206A95C-76AE-43B4-B092-BF06DDAAD988}" type="pres">
      <dgm:prSet presAssocID="{3B46E55D-666D-4463-87FA-7B628C2E8365}" presName="sibTrans" presStyleLbl="sibTrans2D1" presStyleIdx="10" presStyleCnt="19"/>
      <dgm:spPr/>
      <dgm:t>
        <a:bodyPr/>
        <a:lstStyle/>
        <a:p>
          <a:endParaRPr lang="cs-CZ"/>
        </a:p>
      </dgm:t>
    </dgm:pt>
    <dgm:pt modelId="{672BD53D-1BE8-4D14-8812-3DAAD92CAE3C}" type="pres">
      <dgm:prSet presAssocID="{18816E83-5B0F-46F9-8251-063D43F2C63E}" presName="middleNode" presStyleCnt="0"/>
      <dgm:spPr/>
    </dgm:pt>
    <dgm:pt modelId="{FA5EFBB2-3325-4670-B6E1-7E1AB75C57C7}" type="pres">
      <dgm:prSet presAssocID="{18816E83-5B0F-46F9-8251-063D43F2C63E}" presName="padding" presStyleLbl="node1" presStyleIdx="10" presStyleCnt="20"/>
      <dgm:spPr/>
    </dgm:pt>
    <dgm:pt modelId="{E9B0158D-B38F-4BFE-A17F-0DA70AC6C3C0}" type="pres">
      <dgm:prSet presAssocID="{18816E83-5B0F-46F9-8251-063D43F2C63E}" presName="shape" presStyleLbl="node1" presStyleIdx="11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362991D-D9CD-49F1-889B-DFDDBD7795DA}" type="pres">
      <dgm:prSet presAssocID="{2AABDC3E-29F4-453F-A320-C14D2C3B738F}" presName="sibTrans" presStyleLbl="sibTrans2D1" presStyleIdx="11" presStyleCnt="19"/>
      <dgm:spPr/>
      <dgm:t>
        <a:bodyPr/>
        <a:lstStyle/>
        <a:p>
          <a:endParaRPr lang="cs-CZ"/>
        </a:p>
      </dgm:t>
    </dgm:pt>
    <dgm:pt modelId="{23A68797-D37A-4E0D-907D-A11CD9A02D3F}" type="pres">
      <dgm:prSet presAssocID="{6A170695-B34F-43B7-B02D-91939C37A06B}" presName="middleNode" presStyleCnt="0"/>
      <dgm:spPr/>
    </dgm:pt>
    <dgm:pt modelId="{9D9C9885-1729-47E6-A2AE-DEFE11391A82}" type="pres">
      <dgm:prSet presAssocID="{6A170695-B34F-43B7-B02D-91939C37A06B}" presName="padding" presStyleLbl="node1" presStyleIdx="11" presStyleCnt="20"/>
      <dgm:spPr/>
    </dgm:pt>
    <dgm:pt modelId="{1C934F81-8EA9-4BBA-B53C-FF1D6ED01CAC}" type="pres">
      <dgm:prSet presAssocID="{6A170695-B34F-43B7-B02D-91939C37A06B}" presName="shape" presStyleLbl="node1" presStyleIdx="12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E70548-D9D4-43E9-925C-E35F6813CDE0}" type="pres">
      <dgm:prSet presAssocID="{DB16D8E2-CFF2-46C0-A7EF-779C1F81FCB4}" presName="sibTrans" presStyleLbl="sibTrans2D1" presStyleIdx="12" presStyleCnt="19"/>
      <dgm:spPr/>
      <dgm:t>
        <a:bodyPr/>
        <a:lstStyle/>
        <a:p>
          <a:endParaRPr lang="cs-CZ"/>
        </a:p>
      </dgm:t>
    </dgm:pt>
    <dgm:pt modelId="{77D167AC-58D1-432D-BD0D-E18A4423382D}" type="pres">
      <dgm:prSet presAssocID="{21ED4588-CDC2-4E84-9664-7F566449EF86}" presName="middleNode" presStyleCnt="0"/>
      <dgm:spPr/>
    </dgm:pt>
    <dgm:pt modelId="{177092A7-F15D-47A1-8914-AE23E0C5F256}" type="pres">
      <dgm:prSet presAssocID="{21ED4588-CDC2-4E84-9664-7F566449EF86}" presName="padding" presStyleLbl="node1" presStyleIdx="12" presStyleCnt="20"/>
      <dgm:spPr/>
    </dgm:pt>
    <dgm:pt modelId="{C9B7C425-157E-4A41-9555-90262B806A56}" type="pres">
      <dgm:prSet presAssocID="{21ED4588-CDC2-4E84-9664-7F566449EF86}" presName="shape" presStyleLbl="node1" presStyleIdx="13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C2E007-5EEA-485B-9B01-6514AA27718B}" type="pres">
      <dgm:prSet presAssocID="{D576C442-F0B7-4927-9629-3EE2F890DF3C}" presName="sibTrans" presStyleLbl="sibTrans2D1" presStyleIdx="13" presStyleCnt="19"/>
      <dgm:spPr/>
      <dgm:t>
        <a:bodyPr/>
        <a:lstStyle/>
        <a:p>
          <a:endParaRPr lang="cs-CZ"/>
        </a:p>
      </dgm:t>
    </dgm:pt>
    <dgm:pt modelId="{89A90B32-FBF3-443D-8118-B0F5CBAF27E8}" type="pres">
      <dgm:prSet presAssocID="{67429710-ECBB-4595-AD04-0B1235ACF22D}" presName="middleNode" presStyleCnt="0"/>
      <dgm:spPr/>
    </dgm:pt>
    <dgm:pt modelId="{824282D8-50D3-48A9-B64E-C9FA803A44D0}" type="pres">
      <dgm:prSet presAssocID="{67429710-ECBB-4595-AD04-0B1235ACF22D}" presName="padding" presStyleLbl="node1" presStyleIdx="13" presStyleCnt="20"/>
      <dgm:spPr/>
    </dgm:pt>
    <dgm:pt modelId="{EE1BCD5C-2C2B-468C-82F1-980A6241922A}" type="pres">
      <dgm:prSet presAssocID="{67429710-ECBB-4595-AD04-0B1235ACF22D}" presName="shape" presStyleLbl="node1" presStyleIdx="14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00682-A6CC-4BC1-B552-BE0352474E81}" type="pres">
      <dgm:prSet presAssocID="{BF00304C-7786-4FD0-9679-DFE30338A714}" presName="sibTrans" presStyleLbl="sibTrans2D1" presStyleIdx="14" presStyleCnt="19"/>
      <dgm:spPr/>
      <dgm:t>
        <a:bodyPr/>
        <a:lstStyle/>
        <a:p>
          <a:endParaRPr lang="cs-CZ"/>
        </a:p>
      </dgm:t>
    </dgm:pt>
    <dgm:pt modelId="{D4BF0D8F-A453-423B-9942-B9A0C67108D2}" type="pres">
      <dgm:prSet presAssocID="{BDD1AACF-6F5B-4E2C-AFFE-23696904E1A0}" presName="middleNode" presStyleCnt="0"/>
      <dgm:spPr/>
    </dgm:pt>
    <dgm:pt modelId="{6954F58E-3A40-4839-BAC0-3DD1C537F751}" type="pres">
      <dgm:prSet presAssocID="{BDD1AACF-6F5B-4E2C-AFFE-23696904E1A0}" presName="padding" presStyleLbl="node1" presStyleIdx="14" presStyleCnt="20"/>
      <dgm:spPr/>
    </dgm:pt>
    <dgm:pt modelId="{DF4D16C4-4611-480B-9BD8-57FF673FB52F}" type="pres">
      <dgm:prSet presAssocID="{BDD1AACF-6F5B-4E2C-AFFE-23696904E1A0}" presName="shape" presStyleLbl="node1" presStyleIdx="15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1D57ECB-DBBD-4A1D-A69D-F8B82D6A68B7}" type="pres">
      <dgm:prSet presAssocID="{8BA0F8BF-9D9F-4F7F-A86B-D21BD14FA448}" presName="sibTrans" presStyleLbl="sibTrans2D1" presStyleIdx="15" presStyleCnt="19"/>
      <dgm:spPr/>
      <dgm:t>
        <a:bodyPr/>
        <a:lstStyle/>
        <a:p>
          <a:endParaRPr lang="cs-CZ"/>
        </a:p>
      </dgm:t>
    </dgm:pt>
    <dgm:pt modelId="{173C7FCB-741C-4EB0-9462-C540CA4F8E83}" type="pres">
      <dgm:prSet presAssocID="{C87B7F74-442F-4726-BA66-EF4F065E633A}" presName="middleNode" presStyleCnt="0"/>
      <dgm:spPr/>
    </dgm:pt>
    <dgm:pt modelId="{03DC99BE-40DD-4F49-951A-5DAE9EA94F9E}" type="pres">
      <dgm:prSet presAssocID="{C87B7F74-442F-4726-BA66-EF4F065E633A}" presName="padding" presStyleLbl="node1" presStyleIdx="15" presStyleCnt="20"/>
      <dgm:spPr/>
    </dgm:pt>
    <dgm:pt modelId="{FA5CB1DB-8EF6-455A-BEEA-167D91D26114}" type="pres">
      <dgm:prSet presAssocID="{C87B7F74-442F-4726-BA66-EF4F065E633A}" presName="shape" presStyleLbl="node1" presStyleIdx="16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00845B-8D0D-499B-8354-7CFB82E7FA33}" type="pres">
      <dgm:prSet presAssocID="{25BDF466-8C01-4B19-895E-B997B9958CE1}" presName="sibTrans" presStyleLbl="sibTrans2D1" presStyleIdx="16" presStyleCnt="19"/>
      <dgm:spPr/>
      <dgm:t>
        <a:bodyPr/>
        <a:lstStyle/>
        <a:p>
          <a:endParaRPr lang="cs-CZ"/>
        </a:p>
      </dgm:t>
    </dgm:pt>
    <dgm:pt modelId="{1326508B-5839-4D3A-8BE4-0883A822F20C}" type="pres">
      <dgm:prSet presAssocID="{E88AB215-EA08-4283-8B67-A94885D1F9F9}" presName="middleNode" presStyleCnt="0"/>
      <dgm:spPr/>
    </dgm:pt>
    <dgm:pt modelId="{F2A32884-8BB9-4807-894E-C764B52D4631}" type="pres">
      <dgm:prSet presAssocID="{E88AB215-EA08-4283-8B67-A94885D1F9F9}" presName="padding" presStyleLbl="node1" presStyleIdx="16" presStyleCnt="20"/>
      <dgm:spPr/>
    </dgm:pt>
    <dgm:pt modelId="{05CFC984-CA7A-45B5-B17B-7E3CA0B16D76}" type="pres">
      <dgm:prSet presAssocID="{E88AB215-EA08-4283-8B67-A94885D1F9F9}" presName="shape" presStyleLbl="node1" presStyleIdx="17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DB48D28-3F2E-4C3D-A796-9E05C77EE5E7}" type="pres">
      <dgm:prSet presAssocID="{8EA8FBB9-09F7-4292-BAF9-438CEEC0A0A5}" presName="sibTrans" presStyleLbl="sibTrans2D1" presStyleIdx="17" presStyleCnt="19"/>
      <dgm:spPr/>
      <dgm:t>
        <a:bodyPr/>
        <a:lstStyle/>
        <a:p>
          <a:endParaRPr lang="cs-CZ"/>
        </a:p>
      </dgm:t>
    </dgm:pt>
    <dgm:pt modelId="{227F9F8F-511F-4588-AE80-0029BE8BB2CA}" type="pres">
      <dgm:prSet presAssocID="{7BC353A7-10C2-4633-A462-E11D0F733D72}" presName="middleNode" presStyleCnt="0"/>
      <dgm:spPr/>
    </dgm:pt>
    <dgm:pt modelId="{43DFECBB-5C51-4829-BBA8-FD82A4DC8B23}" type="pres">
      <dgm:prSet presAssocID="{7BC353A7-10C2-4633-A462-E11D0F733D72}" presName="padding" presStyleLbl="node1" presStyleIdx="17" presStyleCnt="20"/>
      <dgm:spPr/>
    </dgm:pt>
    <dgm:pt modelId="{46A38E68-E137-4DC4-B4D8-116B1E45148E}" type="pres">
      <dgm:prSet presAssocID="{7BC353A7-10C2-4633-A462-E11D0F733D72}" presName="shape" presStyleLbl="node1" presStyleIdx="18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253EC6-799C-43B1-8663-E866CD3D3E33}" type="pres">
      <dgm:prSet presAssocID="{48531ACB-E980-4F78-AE59-16E6DC8B9157}" presName="sibTrans" presStyleLbl="sibTrans2D1" presStyleIdx="18" presStyleCnt="19"/>
      <dgm:spPr/>
      <dgm:t>
        <a:bodyPr/>
        <a:lstStyle/>
        <a:p>
          <a:endParaRPr lang="cs-CZ"/>
        </a:p>
      </dgm:t>
    </dgm:pt>
    <dgm:pt modelId="{7D72A7F9-131E-469E-8E7C-B4AD14D988AE}" type="pres">
      <dgm:prSet presAssocID="{6C8D008A-2AD0-4C69-A1C0-D9742DE12D2E}" presName="lastNode" presStyleLbl="node1" presStyleIdx="19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D63CE1B-A384-4072-96D5-F8555912B679}" type="presOf" srcId="{5AC6596B-0ACC-449F-880A-931BF03BE600}" destId="{704649D2-5D6D-4DB0-AEF9-170A92FFC256}" srcOrd="0" destOrd="0" presId="urn:microsoft.com/office/officeart/2005/8/layout/bProcess2"/>
    <dgm:cxn modelId="{E7EDDB01-79A9-4173-85AF-F69917EEEE6C}" srcId="{041AD001-B919-4622-92AF-E8FD0587D2DA}" destId="{6A170695-B34F-43B7-B02D-91939C37A06B}" srcOrd="12" destOrd="0" parTransId="{637090DA-C5C2-4C21-921C-CD84E324C069}" sibTransId="{DB16D8E2-CFF2-46C0-A7EF-779C1F81FCB4}"/>
    <dgm:cxn modelId="{70280E7D-1278-4DB8-9F46-A392257FA972}" type="presOf" srcId="{BF00304C-7786-4FD0-9679-DFE30338A714}" destId="{70A00682-A6CC-4BC1-B552-BE0352474E81}" srcOrd="0" destOrd="0" presId="urn:microsoft.com/office/officeart/2005/8/layout/bProcess2"/>
    <dgm:cxn modelId="{F64D0D85-1C11-445B-A884-65CDE026E3D5}" type="presOf" srcId="{E88AB215-EA08-4283-8B67-A94885D1F9F9}" destId="{05CFC984-CA7A-45B5-B17B-7E3CA0B16D76}" srcOrd="0" destOrd="0" presId="urn:microsoft.com/office/officeart/2005/8/layout/bProcess2"/>
    <dgm:cxn modelId="{E95E84D7-DCF6-4261-8CFA-607CEB814BBE}" type="presOf" srcId="{25BDF466-8C01-4B19-895E-B997B9958CE1}" destId="{9B00845B-8D0D-499B-8354-7CFB82E7FA33}" srcOrd="0" destOrd="0" presId="urn:microsoft.com/office/officeart/2005/8/layout/bProcess2"/>
    <dgm:cxn modelId="{4B8F5227-E6E8-4F0E-BA25-6FD02145DA03}" type="presOf" srcId="{060B728D-C032-49D1-A53B-DF88B6401BEC}" destId="{8AF22641-44D2-4BEB-9A7C-FD16DD0FCA49}" srcOrd="0" destOrd="0" presId="urn:microsoft.com/office/officeart/2005/8/layout/bProcess2"/>
    <dgm:cxn modelId="{726F1655-E80E-4171-9E2A-FD5F4ADC1159}" type="presOf" srcId="{6A170695-B34F-43B7-B02D-91939C37A06B}" destId="{1C934F81-8EA9-4BBA-B53C-FF1D6ED01CAC}" srcOrd="0" destOrd="0" presId="urn:microsoft.com/office/officeart/2005/8/layout/bProcess2"/>
    <dgm:cxn modelId="{6AA0B156-236F-4F15-9532-1F8DB987E006}" type="presOf" srcId="{26362BD6-B6A8-40C3-8D43-568E0CCDEDCD}" destId="{FAC8E4AA-625D-4F7D-8840-87794B54C234}" srcOrd="0" destOrd="0" presId="urn:microsoft.com/office/officeart/2005/8/layout/bProcess2"/>
    <dgm:cxn modelId="{E7FBFB01-C225-4AC1-B946-2B75ED150BC6}" type="presOf" srcId="{C1D87A46-BABF-4012-9B81-0D2DAA69A86A}" destId="{79CAF1C0-1179-41B7-B0D0-0E57817EB553}" srcOrd="0" destOrd="0" presId="urn:microsoft.com/office/officeart/2005/8/layout/bProcess2"/>
    <dgm:cxn modelId="{82397747-A301-4159-BB64-FA85F05CBD86}" srcId="{041AD001-B919-4622-92AF-E8FD0587D2DA}" destId="{21ED4588-CDC2-4E84-9664-7F566449EF86}" srcOrd="13" destOrd="0" parTransId="{DEE3DFCF-73A6-4507-8E0F-CA623C1F9C6C}" sibTransId="{D576C442-F0B7-4927-9629-3EE2F890DF3C}"/>
    <dgm:cxn modelId="{9D68EC53-4BAB-47F4-8D31-8EE54B57ED64}" type="presOf" srcId="{7BC353A7-10C2-4633-A462-E11D0F733D72}" destId="{46A38E68-E137-4DC4-B4D8-116B1E45148E}" srcOrd="0" destOrd="0" presId="urn:microsoft.com/office/officeart/2005/8/layout/bProcess2"/>
    <dgm:cxn modelId="{AB1AEB48-1C54-4816-9DBA-251666D0E9D3}" srcId="{041AD001-B919-4622-92AF-E8FD0587D2DA}" destId="{6C8D008A-2AD0-4C69-A1C0-D9742DE12D2E}" srcOrd="19" destOrd="0" parTransId="{371321A8-D275-42C0-950C-99CAD52125CB}" sibTransId="{5AAC664E-E672-439C-B883-416DBE87E89C}"/>
    <dgm:cxn modelId="{D5656811-62BD-400B-A6F6-555D318A86CF}" srcId="{041AD001-B919-4622-92AF-E8FD0587D2DA}" destId="{7E270377-65A0-4AC5-B093-F43E8D0B25EF}" srcOrd="10" destOrd="0" parTransId="{17A63E17-AD22-44CE-9487-44E6A4A38700}" sibTransId="{3B46E55D-666D-4463-87FA-7B628C2E8365}"/>
    <dgm:cxn modelId="{BA079820-5464-450E-A16B-A899108C7628}" type="presOf" srcId="{6256A89B-3A87-4E77-AE43-A707EFB50506}" destId="{80D14EA5-1FE0-4612-B565-D380560BFF9F}" srcOrd="0" destOrd="0" presId="urn:microsoft.com/office/officeart/2005/8/layout/bProcess2"/>
    <dgm:cxn modelId="{09277DC1-5BD6-4A48-9C33-FA58368F7473}" srcId="{041AD001-B919-4622-92AF-E8FD0587D2DA}" destId="{7BC353A7-10C2-4633-A462-E11D0F733D72}" srcOrd="18" destOrd="0" parTransId="{D895D835-E131-4AAD-A069-B4635A4ADEC3}" sibTransId="{48531ACB-E980-4F78-AE59-16E6DC8B9157}"/>
    <dgm:cxn modelId="{74E7F36D-0671-474A-8E46-85C5DFC1E31C}" type="presOf" srcId="{062443D2-3F6C-4F28-A5ED-8363B578D66F}" destId="{A8B3FC6E-4DBA-4B68-8CEA-165DED5A04B2}" srcOrd="0" destOrd="0" presId="urn:microsoft.com/office/officeart/2005/8/layout/bProcess2"/>
    <dgm:cxn modelId="{DF6EFA09-ED38-4CC5-8C60-65E09B098600}" type="presOf" srcId="{3CA6EA46-944F-4B1B-9A3F-0F24853A8B15}" destId="{DE954DE5-66D1-4773-BB34-13163E492745}" srcOrd="0" destOrd="0" presId="urn:microsoft.com/office/officeart/2005/8/layout/bProcess2"/>
    <dgm:cxn modelId="{6A1C90E9-9EAF-4592-BEDA-D89F3EE67215}" type="presOf" srcId="{48531ACB-E980-4F78-AE59-16E6DC8B9157}" destId="{BF253EC6-799C-43B1-8663-E866CD3D3E33}" srcOrd="0" destOrd="0" presId="urn:microsoft.com/office/officeart/2005/8/layout/bProcess2"/>
    <dgm:cxn modelId="{2C0D7E5C-D37E-4383-9B8C-520F96CD0FD2}" type="presOf" srcId="{21ED4588-CDC2-4E84-9664-7F566449EF86}" destId="{C9B7C425-157E-4A41-9555-90262B806A56}" srcOrd="0" destOrd="0" presId="urn:microsoft.com/office/officeart/2005/8/layout/bProcess2"/>
    <dgm:cxn modelId="{EB384932-A43C-4EEA-B3AF-EF0143F3EBA8}" type="presOf" srcId="{1A95C78C-FF07-4AED-8F87-AF02DE938143}" destId="{1BDD230C-E139-461F-9CB8-531BEBD7DC3F}" srcOrd="0" destOrd="0" presId="urn:microsoft.com/office/officeart/2005/8/layout/bProcess2"/>
    <dgm:cxn modelId="{0EF85FF3-C715-4138-BC8F-2765A3130719}" srcId="{041AD001-B919-4622-92AF-E8FD0587D2DA}" destId="{3CA6EA46-944F-4B1B-9A3F-0F24853A8B15}" srcOrd="1" destOrd="0" parTransId="{84131FAD-CF11-499C-B30B-D770A302FF3C}" sibTransId="{515F2A48-31D0-48C2-B147-36267E3849B0}"/>
    <dgm:cxn modelId="{F759660F-0D4D-440D-B5F5-FD890A1C187C}" type="presOf" srcId="{DB16D8E2-CFF2-46C0-A7EF-779C1F81FCB4}" destId="{23E70548-D9D4-43E9-925C-E35F6813CDE0}" srcOrd="0" destOrd="0" presId="urn:microsoft.com/office/officeart/2005/8/layout/bProcess2"/>
    <dgm:cxn modelId="{1115E8DF-E841-4DD6-A0F9-3719100149CD}" type="presOf" srcId="{D576C442-F0B7-4927-9629-3EE2F890DF3C}" destId="{71C2E007-5EEA-485B-9B01-6514AA27718B}" srcOrd="0" destOrd="0" presId="urn:microsoft.com/office/officeart/2005/8/layout/bProcess2"/>
    <dgm:cxn modelId="{85AA2200-CE77-4614-8FDA-9BE5E2C484B0}" type="presOf" srcId="{4B51FB23-3CF4-47D9-8A09-CB6D2CCA1640}" destId="{E12BE92B-5478-4221-B654-F84F70571C69}" srcOrd="0" destOrd="0" presId="urn:microsoft.com/office/officeart/2005/8/layout/bProcess2"/>
    <dgm:cxn modelId="{7D140348-C602-42B3-8FBB-FA79812D8837}" type="presOf" srcId="{310C38C7-F5B7-4F5F-95E7-D7FA8106EAB4}" destId="{A5D1E59E-ACC5-4685-ADEA-724548D31F83}" srcOrd="0" destOrd="0" presId="urn:microsoft.com/office/officeart/2005/8/layout/bProcess2"/>
    <dgm:cxn modelId="{DF12E83D-71FC-4B57-975C-E0F2D8B7101E}" type="presOf" srcId="{13AF5058-DF6E-40E0-BFF1-637682086F04}" destId="{C343AE6A-FD07-4BCA-9692-D614B4748996}" srcOrd="0" destOrd="0" presId="urn:microsoft.com/office/officeart/2005/8/layout/bProcess2"/>
    <dgm:cxn modelId="{6FCC074A-A6E8-4851-9B6C-A6EFB4121A98}" type="presOf" srcId="{5B4A3DFD-CFFF-4D9E-BEFF-4CC19363B2B7}" destId="{EDB17B52-9A21-4E4F-AEC0-F89CEC5A41D4}" srcOrd="0" destOrd="0" presId="urn:microsoft.com/office/officeart/2005/8/layout/bProcess2"/>
    <dgm:cxn modelId="{AB245A53-6E14-4C63-A845-9BDF08764D8D}" type="presOf" srcId="{6C8D008A-2AD0-4C69-A1C0-D9742DE12D2E}" destId="{7D72A7F9-131E-469E-8E7C-B4AD14D988AE}" srcOrd="0" destOrd="0" presId="urn:microsoft.com/office/officeart/2005/8/layout/bProcess2"/>
    <dgm:cxn modelId="{A0238661-BEEA-4BD3-B981-685960260393}" srcId="{041AD001-B919-4622-92AF-E8FD0587D2DA}" destId="{18816E83-5B0F-46F9-8251-063D43F2C63E}" srcOrd="11" destOrd="0" parTransId="{E320B2C7-521E-4346-AE17-C3C7D625EE44}" sibTransId="{2AABDC3E-29F4-453F-A320-C14D2C3B738F}"/>
    <dgm:cxn modelId="{C737F807-6AE5-4F48-80D8-2EA5BDFBBEEA}" type="presOf" srcId="{7E270377-65A0-4AC5-B093-F43E8D0B25EF}" destId="{C04C51F4-CEDA-492D-8222-A7705575B841}" srcOrd="0" destOrd="0" presId="urn:microsoft.com/office/officeart/2005/8/layout/bProcess2"/>
    <dgm:cxn modelId="{3FAB2576-C59A-4F1C-9139-0AE0EDCFB579}" srcId="{041AD001-B919-4622-92AF-E8FD0587D2DA}" destId="{FFB06161-12A0-4A04-AB5C-553B58961B78}" srcOrd="2" destOrd="0" parTransId="{E5C4F85C-0928-48BA-8059-C566520A4439}" sibTransId="{310C38C7-F5B7-4F5F-95E7-D7FA8106EAB4}"/>
    <dgm:cxn modelId="{2186A93A-F80D-4BB3-91CE-447ED25BE72C}" type="presOf" srcId="{34C41EA1-0E9A-44A9-9C44-173783FC98F5}" destId="{4AF6AB79-3B97-4F57-BE88-E1A08B048DDF}" srcOrd="0" destOrd="0" presId="urn:microsoft.com/office/officeart/2005/8/layout/bProcess2"/>
    <dgm:cxn modelId="{E0402D4C-3E7C-4922-8806-C7008BF1BF62}" srcId="{041AD001-B919-4622-92AF-E8FD0587D2DA}" destId="{6256A89B-3A87-4E77-AE43-A707EFB50506}" srcOrd="3" destOrd="0" parTransId="{4C4E2ABA-5730-4E40-8A5A-3851444A5D9E}" sibTransId="{AE1F8880-A80D-4B78-88A4-080E325CD94D}"/>
    <dgm:cxn modelId="{B2D4FCDB-BFF4-44EA-999F-C80BFB9A6258}" srcId="{041AD001-B919-4622-92AF-E8FD0587D2DA}" destId="{E88AB215-EA08-4283-8B67-A94885D1F9F9}" srcOrd="17" destOrd="0" parTransId="{000BD114-3CC7-41DF-814B-A37E3AFA7EC7}" sibTransId="{8EA8FBB9-09F7-4292-BAF9-438CEEC0A0A5}"/>
    <dgm:cxn modelId="{4C4EA315-4E9E-4DE1-BFBF-A338E0D8B8F6}" type="presOf" srcId="{2AABDC3E-29F4-453F-A320-C14D2C3B738F}" destId="{A362991D-D9CD-49F1-889B-DFDDBD7795DA}" srcOrd="0" destOrd="0" presId="urn:microsoft.com/office/officeart/2005/8/layout/bProcess2"/>
    <dgm:cxn modelId="{CF13AA2F-BFFB-4C38-8AC0-28B3CE6006E9}" srcId="{041AD001-B919-4622-92AF-E8FD0587D2DA}" destId="{060B728D-C032-49D1-A53B-DF88B6401BEC}" srcOrd="0" destOrd="0" parTransId="{B9403728-D600-40B6-877C-6E9F87809A4F}" sibTransId="{1A95C78C-FF07-4AED-8F87-AF02DE938143}"/>
    <dgm:cxn modelId="{55BFCF58-AEDA-439C-9D02-CBBA9FC38AF0}" type="presOf" srcId="{82E4059F-9B05-4060-94D8-D0BFF8C81E12}" destId="{520C15C4-3453-404E-B12E-692F8C40075C}" srcOrd="0" destOrd="0" presId="urn:microsoft.com/office/officeart/2005/8/layout/bProcess2"/>
    <dgm:cxn modelId="{62C5340D-F097-40AF-A053-76556B1F0AF1}" type="presOf" srcId="{AE1F8880-A80D-4B78-88A4-080E325CD94D}" destId="{0C875A6D-905B-4DE1-AD44-13590C682309}" srcOrd="0" destOrd="0" presId="urn:microsoft.com/office/officeart/2005/8/layout/bProcess2"/>
    <dgm:cxn modelId="{65ACBE3E-8C5E-4D5D-BC09-106F97AE3F75}" type="presOf" srcId="{18816E83-5B0F-46F9-8251-063D43F2C63E}" destId="{E9B0158D-B38F-4BFE-A17F-0DA70AC6C3C0}" srcOrd="0" destOrd="0" presId="urn:microsoft.com/office/officeart/2005/8/layout/bProcess2"/>
    <dgm:cxn modelId="{FEC12E9E-3C27-48CE-BDE4-1C657593DA15}" type="presOf" srcId="{BDD1AACF-6F5B-4E2C-AFFE-23696904E1A0}" destId="{DF4D16C4-4611-480B-9BD8-57FF673FB52F}" srcOrd="0" destOrd="0" presId="urn:microsoft.com/office/officeart/2005/8/layout/bProcess2"/>
    <dgm:cxn modelId="{05553969-E5BD-4A99-B7A6-5E0CCDBD8BEF}" type="presOf" srcId="{C87B7F74-442F-4726-BA66-EF4F065E633A}" destId="{FA5CB1DB-8EF6-455A-BEEA-167D91D26114}" srcOrd="0" destOrd="0" presId="urn:microsoft.com/office/officeart/2005/8/layout/bProcess2"/>
    <dgm:cxn modelId="{1E992E32-0DDB-4A11-8A84-CD1FAC7EE261}" type="presOf" srcId="{8EA8FBB9-09F7-4292-BAF9-438CEEC0A0A5}" destId="{2DB48D28-3F2E-4C3D-A796-9E05C77EE5E7}" srcOrd="0" destOrd="0" presId="urn:microsoft.com/office/officeart/2005/8/layout/bProcess2"/>
    <dgm:cxn modelId="{DE480663-1304-4917-B2AA-72BA04D74F2E}" srcId="{041AD001-B919-4622-92AF-E8FD0587D2DA}" destId="{C87B7F74-442F-4726-BA66-EF4F065E633A}" srcOrd="16" destOrd="0" parTransId="{1E11787E-2A2D-4D01-9033-D8AD2E972AA6}" sibTransId="{25BDF466-8C01-4B19-895E-B997B9958CE1}"/>
    <dgm:cxn modelId="{EB8547D6-7994-4C1B-B8E5-DD1A6CE104F5}" type="presOf" srcId="{9E374EF6-8BBD-4CB4-8BB5-1E8B83188D1E}" destId="{CE5FDE38-6343-40DD-9EA1-D9C66B0DF24C}" srcOrd="0" destOrd="0" presId="urn:microsoft.com/office/officeart/2005/8/layout/bProcess2"/>
    <dgm:cxn modelId="{BB77848F-31FC-4962-AA96-9EC2819252D6}" type="presOf" srcId="{FFB06161-12A0-4A04-AB5C-553B58961B78}" destId="{5A2658B7-02AF-462E-BC61-5C9D9816F613}" srcOrd="0" destOrd="0" presId="urn:microsoft.com/office/officeart/2005/8/layout/bProcess2"/>
    <dgm:cxn modelId="{EED33C37-607E-4445-A4F6-23B54A6E9F08}" srcId="{041AD001-B919-4622-92AF-E8FD0587D2DA}" destId="{67429710-ECBB-4595-AD04-0B1235ACF22D}" srcOrd="14" destOrd="0" parTransId="{F179489D-9CE2-41B4-8EA1-E970B8BC3BEC}" sibTransId="{BF00304C-7786-4FD0-9679-DFE30338A714}"/>
    <dgm:cxn modelId="{B93E9076-6AD4-4899-97E4-4BC8550B6D9C}" type="presOf" srcId="{3B46E55D-666D-4463-87FA-7B628C2E8365}" destId="{3206A95C-76AE-43B4-B092-BF06DDAAD988}" srcOrd="0" destOrd="0" presId="urn:microsoft.com/office/officeart/2005/8/layout/bProcess2"/>
    <dgm:cxn modelId="{96A1676C-C7B3-4F4E-8527-DC77884B8D8E}" srcId="{041AD001-B919-4622-92AF-E8FD0587D2DA}" destId="{82E4059F-9B05-4060-94D8-D0BFF8C81E12}" srcOrd="6" destOrd="0" parTransId="{8D01164C-E957-474D-96B0-471C646EA879}" sibTransId="{34C41EA1-0E9A-44A9-9C44-173783FC98F5}"/>
    <dgm:cxn modelId="{2CEA0910-7856-4F1B-9112-8C540EA1D26D}" srcId="{041AD001-B919-4622-92AF-E8FD0587D2DA}" destId="{BDD1AACF-6F5B-4E2C-AFFE-23696904E1A0}" srcOrd="15" destOrd="0" parTransId="{73C5309C-B1DC-442E-B5D9-61E2E17E125B}" sibTransId="{8BA0F8BF-9D9F-4F7F-A86B-D21BD14FA448}"/>
    <dgm:cxn modelId="{9CB703D6-5684-419C-9DC7-899D9B8368A2}" type="presOf" srcId="{8BA0F8BF-9D9F-4F7F-A86B-D21BD14FA448}" destId="{91D57ECB-DBBD-4A1D-A69D-F8B82D6A68B7}" srcOrd="0" destOrd="0" presId="urn:microsoft.com/office/officeart/2005/8/layout/bProcess2"/>
    <dgm:cxn modelId="{BD480917-7235-41BF-ADA0-7E6D37AEE26F}" type="presOf" srcId="{A44093FF-B358-4633-AF7C-45B7EC3DAD2C}" destId="{3CC84AF2-5B94-4A7C-AB9D-4BFE6E61B6E5}" srcOrd="0" destOrd="0" presId="urn:microsoft.com/office/officeart/2005/8/layout/bProcess2"/>
    <dgm:cxn modelId="{A2EBA6DE-9F70-4041-BF3B-8E03E79A7A93}" type="presOf" srcId="{F873A960-C262-4B64-AAF4-02DE3EB296C5}" destId="{551B52D5-42C8-4394-B04B-D70F0FE6ED33}" srcOrd="0" destOrd="0" presId="urn:microsoft.com/office/officeart/2005/8/layout/bProcess2"/>
    <dgm:cxn modelId="{B05A594E-A712-4562-876E-094FA2A94621}" srcId="{041AD001-B919-4622-92AF-E8FD0587D2DA}" destId="{F873A960-C262-4B64-AAF4-02DE3EB296C5}" srcOrd="9" destOrd="0" parTransId="{E4D39081-7E19-42A6-A3D3-334D51341EEF}" sibTransId="{4B51FB23-3CF4-47D9-8A09-CB6D2CCA1640}"/>
    <dgm:cxn modelId="{4319E2FB-51A0-402F-AF53-FC3A08A47F09}" type="presOf" srcId="{041AD001-B919-4622-92AF-E8FD0587D2DA}" destId="{05E7DABB-74D0-4AC1-A9E4-EED384572F3F}" srcOrd="0" destOrd="0" presId="urn:microsoft.com/office/officeart/2005/8/layout/bProcess2"/>
    <dgm:cxn modelId="{B2D29DDB-B504-482A-8F46-2A51426D89FB}" type="presOf" srcId="{515F2A48-31D0-48C2-B147-36267E3849B0}" destId="{EA926084-9F3A-4BFA-AC1D-CAD3BCDB409A}" srcOrd="0" destOrd="0" presId="urn:microsoft.com/office/officeart/2005/8/layout/bProcess2"/>
    <dgm:cxn modelId="{13AE128F-DD19-4390-A02E-AEA610B05C98}" srcId="{041AD001-B919-4622-92AF-E8FD0587D2DA}" destId="{062443D2-3F6C-4F28-A5ED-8363B578D66F}" srcOrd="5" destOrd="0" parTransId="{56BD4988-DD79-4EFF-95A4-AD222B3CD19F}" sibTransId="{5B4A3DFD-CFFF-4D9E-BEFF-4CC19363B2B7}"/>
    <dgm:cxn modelId="{F33EF5BB-D23C-40E3-95A4-5E16F4034C0A}" srcId="{041AD001-B919-4622-92AF-E8FD0587D2DA}" destId="{A44093FF-B358-4633-AF7C-45B7EC3DAD2C}" srcOrd="4" destOrd="0" parTransId="{43332C31-32D9-42EB-BAEC-63CBACD9D31C}" sibTransId="{13AF5058-DF6E-40E0-BFF1-637682086F04}"/>
    <dgm:cxn modelId="{F5E28FA8-807B-4B83-8F96-5E1D15C953DC}" type="presOf" srcId="{67429710-ECBB-4595-AD04-0B1235ACF22D}" destId="{EE1BCD5C-2C2B-468C-82F1-980A6241922A}" srcOrd="0" destOrd="0" presId="urn:microsoft.com/office/officeart/2005/8/layout/bProcess2"/>
    <dgm:cxn modelId="{996C9527-81D8-44DD-BCB1-527F711EFEB7}" srcId="{041AD001-B919-4622-92AF-E8FD0587D2DA}" destId="{26362BD6-B6A8-40C3-8D43-568E0CCDEDCD}" srcOrd="7" destOrd="0" parTransId="{AFE0EAAE-16C2-43A9-9CA5-2C21A2AE5F2F}" sibTransId="{5AC6596B-0ACC-449F-880A-931BF03BE600}"/>
    <dgm:cxn modelId="{BAF73128-AE4D-4114-B52D-79DF9BB52A2A}" srcId="{041AD001-B919-4622-92AF-E8FD0587D2DA}" destId="{9E374EF6-8BBD-4CB4-8BB5-1E8B83188D1E}" srcOrd="8" destOrd="0" parTransId="{2232F2EE-FAC3-402C-9CC9-46B9E9A71C20}" sibTransId="{C1D87A46-BABF-4012-9B81-0D2DAA69A86A}"/>
    <dgm:cxn modelId="{6876CFAE-D410-4961-897E-F7BD5157D6EA}" type="presParOf" srcId="{05E7DABB-74D0-4AC1-A9E4-EED384572F3F}" destId="{8AF22641-44D2-4BEB-9A7C-FD16DD0FCA49}" srcOrd="0" destOrd="0" presId="urn:microsoft.com/office/officeart/2005/8/layout/bProcess2"/>
    <dgm:cxn modelId="{0BF40261-6C2C-4536-8579-974165DC15E7}" type="presParOf" srcId="{05E7DABB-74D0-4AC1-A9E4-EED384572F3F}" destId="{1BDD230C-E139-461F-9CB8-531BEBD7DC3F}" srcOrd="1" destOrd="0" presId="urn:microsoft.com/office/officeart/2005/8/layout/bProcess2"/>
    <dgm:cxn modelId="{15946155-22F2-442D-84DE-70F649616973}" type="presParOf" srcId="{05E7DABB-74D0-4AC1-A9E4-EED384572F3F}" destId="{A9BC378E-78F3-4633-B768-BC4D7006D4C2}" srcOrd="2" destOrd="0" presId="urn:microsoft.com/office/officeart/2005/8/layout/bProcess2"/>
    <dgm:cxn modelId="{8F030C4F-FE90-4418-B475-AB769824922B}" type="presParOf" srcId="{A9BC378E-78F3-4633-B768-BC4D7006D4C2}" destId="{26E76998-A9DB-4B7E-B8A8-A7D703EF04B8}" srcOrd="0" destOrd="0" presId="urn:microsoft.com/office/officeart/2005/8/layout/bProcess2"/>
    <dgm:cxn modelId="{E6B3E7EB-4051-48CB-B942-E2DDCBB0A4B9}" type="presParOf" srcId="{A9BC378E-78F3-4633-B768-BC4D7006D4C2}" destId="{DE954DE5-66D1-4773-BB34-13163E492745}" srcOrd="1" destOrd="0" presId="urn:microsoft.com/office/officeart/2005/8/layout/bProcess2"/>
    <dgm:cxn modelId="{B9563C1E-4AD6-4B19-BA33-36957B5BA32C}" type="presParOf" srcId="{05E7DABB-74D0-4AC1-A9E4-EED384572F3F}" destId="{EA926084-9F3A-4BFA-AC1D-CAD3BCDB409A}" srcOrd="3" destOrd="0" presId="urn:microsoft.com/office/officeart/2005/8/layout/bProcess2"/>
    <dgm:cxn modelId="{FA551896-02D7-4867-8B21-01F0D8B395CB}" type="presParOf" srcId="{05E7DABB-74D0-4AC1-A9E4-EED384572F3F}" destId="{8275871B-3373-4985-8AF1-553A22BF9A17}" srcOrd="4" destOrd="0" presId="urn:microsoft.com/office/officeart/2005/8/layout/bProcess2"/>
    <dgm:cxn modelId="{EA10BD71-B9CF-4792-8139-67AFB4F997DD}" type="presParOf" srcId="{8275871B-3373-4985-8AF1-553A22BF9A17}" destId="{520F65F0-2613-43F4-96CC-483186D85751}" srcOrd="0" destOrd="0" presId="urn:microsoft.com/office/officeart/2005/8/layout/bProcess2"/>
    <dgm:cxn modelId="{CB581A1E-72D2-4A74-A583-416E936E26FE}" type="presParOf" srcId="{8275871B-3373-4985-8AF1-553A22BF9A17}" destId="{5A2658B7-02AF-462E-BC61-5C9D9816F613}" srcOrd="1" destOrd="0" presId="urn:microsoft.com/office/officeart/2005/8/layout/bProcess2"/>
    <dgm:cxn modelId="{367D7A92-1DE1-4443-AFF3-CEFBDEB88A4F}" type="presParOf" srcId="{05E7DABB-74D0-4AC1-A9E4-EED384572F3F}" destId="{A5D1E59E-ACC5-4685-ADEA-724548D31F83}" srcOrd="5" destOrd="0" presId="urn:microsoft.com/office/officeart/2005/8/layout/bProcess2"/>
    <dgm:cxn modelId="{8A4CE9DB-CA65-4053-83E4-34DFA0607691}" type="presParOf" srcId="{05E7DABB-74D0-4AC1-A9E4-EED384572F3F}" destId="{A55C7B0A-7830-4C63-95C8-DDF7EE016196}" srcOrd="6" destOrd="0" presId="urn:microsoft.com/office/officeart/2005/8/layout/bProcess2"/>
    <dgm:cxn modelId="{DE491538-8922-478D-BEEA-82A55EE78A4B}" type="presParOf" srcId="{A55C7B0A-7830-4C63-95C8-DDF7EE016196}" destId="{BF6E28AB-D282-451B-A261-4E6DC8687CF1}" srcOrd="0" destOrd="0" presId="urn:microsoft.com/office/officeart/2005/8/layout/bProcess2"/>
    <dgm:cxn modelId="{9D65D3D0-4813-4220-8793-4BB2D2ECC19B}" type="presParOf" srcId="{A55C7B0A-7830-4C63-95C8-DDF7EE016196}" destId="{80D14EA5-1FE0-4612-B565-D380560BFF9F}" srcOrd="1" destOrd="0" presId="urn:microsoft.com/office/officeart/2005/8/layout/bProcess2"/>
    <dgm:cxn modelId="{8F4391B1-570F-4F77-9580-2D8AC0C2E76E}" type="presParOf" srcId="{05E7DABB-74D0-4AC1-A9E4-EED384572F3F}" destId="{0C875A6D-905B-4DE1-AD44-13590C682309}" srcOrd="7" destOrd="0" presId="urn:microsoft.com/office/officeart/2005/8/layout/bProcess2"/>
    <dgm:cxn modelId="{4631FF66-C82F-48FA-85DF-8241DB69601A}" type="presParOf" srcId="{05E7DABB-74D0-4AC1-A9E4-EED384572F3F}" destId="{465F0A0E-03B0-4135-9432-BABFC63E0F56}" srcOrd="8" destOrd="0" presId="urn:microsoft.com/office/officeart/2005/8/layout/bProcess2"/>
    <dgm:cxn modelId="{A8BB53E3-1101-4BF0-AFE8-E7F52857B668}" type="presParOf" srcId="{465F0A0E-03B0-4135-9432-BABFC63E0F56}" destId="{191B4351-2C67-4E5C-8071-54E625FE3F00}" srcOrd="0" destOrd="0" presId="urn:microsoft.com/office/officeart/2005/8/layout/bProcess2"/>
    <dgm:cxn modelId="{11BF81AD-BAF7-4E8A-95FE-89172CCE3F5B}" type="presParOf" srcId="{465F0A0E-03B0-4135-9432-BABFC63E0F56}" destId="{3CC84AF2-5B94-4A7C-AB9D-4BFE6E61B6E5}" srcOrd="1" destOrd="0" presId="urn:microsoft.com/office/officeart/2005/8/layout/bProcess2"/>
    <dgm:cxn modelId="{D5F8D104-56AE-493C-83B9-0C7B6F1BD4B4}" type="presParOf" srcId="{05E7DABB-74D0-4AC1-A9E4-EED384572F3F}" destId="{C343AE6A-FD07-4BCA-9692-D614B4748996}" srcOrd="9" destOrd="0" presId="urn:microsoft.com/office/officeart/2005/8/layout/bProcess2"/>
    <dgm:cxn modelId="{D2312B9C-A27B-451E-9367-CC5B79CDAA8B}" type="presParOf" srcId="{05E7DABB-74D0-4AC1-A9E4-EED384572F3F}" destId="{569C59E2-B55F-45B6-85DD-462F562DCB36}" srcOrd="10" destOrd="0" presId="urn:microsoft.com/office/officeart/2005/8/layout/bProcess2"/>
    <dgm:cxn modelId="{E460666F-10D7-4C72-9C67-1B568E056621}" type="presParOf" srcId="{569C59E2-B55F-45B6-85DD-462F562DCB36}" destId="{B8DDC8F4-7C9E-4603-8CB5-E87E1BC61EFB}" srcOrd="0" destOrd="0" presId="urn:microsoft.com/office/officeart/2005/8/layout/bProcess2"/>
    <dgm:cxn modelId="{55A704B2-FCAB-4238-8D27-FE1887D139EF}" type="presParOf" srcId="{569C59E2-B55F-45B6-85DD-462F562DCB36}" destId="{A8B3FC6E-4DBA-4B68-8CEA-165DED5A04B2}" srcOrd="1" destOrd="0" presId="urn:microsoft.com/office/officeart/2005/8/layout/bProcess2"/>
    <dgm:cxn modelId="{B111C421-4683-4D8D-BC04-C1E0D59CAB1B}" type="presParOf" srcId="{05E7DABB-74D0-4AC1-A9E4-EED384572F3F}" destId="{EDB17B52-9A21-4E4F-AEC0-F89CEC5A41D4}" srcOrd="11" destOrd="0" presId="urn:microsoft.com/office/officeart/2005/8/layout/bProcess2"/>
    <dgm:cxn modelId="{E68FEBD8-92B1-452D-93D0-2213678E9F0A}" type="presParOf" srcId="{05E7DABB-74D0-4AC1-A9E4-EED384572F3F}" destId="{CA136543-7281-4936-9ECE-6DC35D2AE0F9}" srcOrd="12" destOrd="0" presId="urn:microsoft.com/office/officeart/2005/8/layout/bProcess2"/>
    <dgm:cxn modelId="{8E28A40E-64E1-42D3-AD0F-E67916BED55D}" type="presParOf" srcId="{CA136543-7281-4936-9ECE-6DC35D2AE0F9}" destId="{0ACCCCF6-3F80-455B-BD65-B5F7FBFE66FB}" srcOrd="0" destOrd="0" presId="urn:microsoft.com/office/officeart/2005/8/layout/bProcess2"/>
    <dgm:cxn modelId="{0D16BFAA-13E7-4DB4-BDD6-7B157641337E}" type="presParOf" srcId="{CA136543-7281-4936-9ECE-6DC35D2AE0F9}" destId="{520C15C4-3453-404E-B12E-692F8C40075C}" srcOrd="1" destOrd="0" presId="urn:microsoft.com/office/officeart/2005/8/layout/bProcess2"/>
    <dgm:cxn modelId="{C92D2BEC-2E71-43BD-948D-94427A2FFDA1}" type="presParOf" srcId="{05E7DABB-74D0-4AC1-A9E4-EED384572F3F}" destId="{4AF6AB79-3B97-4F57-BE88-E1A08B048DDF}" srcOrd="13" destOrd="0" presId="urn:microsoft.com/office/officeart/2005/8/layout/bProcess2"/>
    <dgm:cxn modelId="{273A1DC2-6110-46F8-ADD3-5F1CC27C7561}" type="presParOf" srcId="{05E7DABB-74D0-4AC1-A9E4-EED384572F3F}" destId="{C6043B52-9F23-410F-97B4-84AEAE8DDAF4}" srcOrd="14" destOrd="0" presId="urn:microsoft.com/office/officeart/2005/8/layout/bProcess2"/>
    <dgm:cxn modelId="{2360EDA4-5865-4997-BD6A-4A88F8112071}" type="presParOf" srcId="{C6043B52-9F23-410F-97B4-84AEAE8DDAF4}" destId="{F85164A5-B72B-4CD8-9B6A-03F3A0DE09AB}" srcOrd="0" destOrd="0" presId="urn:microsoft.com/office/officeart/2005/8/layout/bProcess2"/>
    <dgm:cxn modelId="{50757B28-0547-4F85-96E4-B268D5DC77CD}" type="presParOf" srcId="{C6043B52-9F23-410F-97B4-84AEAE8DDAF4}" destId="{FAC8E4AA-625D-4F7D-8840-87794B54C234}" srcOrd="1" destOrd="0" presId="urn:microsoft.com/office/officeart/2005/8/layout/bProcess2"/>
    <dgm:cxn modelId="{6D38187E-3C69-47B2-839E-567550D109A3}" type="presParOf" srcId="{05E7DABB-74D0-4AC1-A9E4-EED384572F3F}" destId="{704649D2-5D6D-4DB0-AEF9-170A92FFC256}" srcOrd="15" destOrd="0" presId="urn:microsoft.com/office/officeart/2005/8/layout/bProcess2"/>
    <dgm:cxn modelId="{0D40B3FE-704B-4048-8F7D-8444CEDDD7DB}" type="presParOf" srcId="{05E7DABB-74D0-4AC1-A9E4-EED384572F3F}" destId="{41C5C18C-EE2C-45F3-AEE6-F3E6AB36E044}" srcOrd="16" destOrd="0" presId="urn:microsoft.com/office/officeart/2005/8/layout/bProcess2"/>
    <dgm:cxn modelId="{3D10CD44-E5B6-4ECE-8CE8-3D58D737979C}" type="presParOf" srcId="{41C5C18C-EE2C-45F3-AEE6-F3E6AB36E044}" destId="{95FE161C-D961-498B-B954-5E65AC3F419F}" srcOrd="0" destOrd="0" presId="urn:microsoft.com/office/officeart/2005/8/layout/bProcess2"/>
    <dgm:cxn modelId="{66E3FA54-2E54-44AC-8F6A-7E3B6DED2094}" type="presParOf" srcId="{41C5C18C-EE2C-45F3-AEE6-F3E6AB36E044}" destId="{CE5FDE38-6343-40DD-9EA1-D9C66B0DF24C}" srcOrd="1" destOrd="0" presId="urn:microsoft.com/office/officeart/2005/8/layout/bProcess2"/>
    <dgm:cxn modelId="{54393915-191D-47B8-BEFE-B74BA65EAAC9}" type="presParOf" srcId="{05E7DABB-74D0-4AC1-A9E4-EED384572F3F}" destId="{79CAF1C0-1179-41B7-B0D0-0E57817EB553}" srcOrd="17" destOrd="0" presId="urn:microsoft.com/office/officeart/2005/8/layout/bProcess2"/>
    <dgm:cxn modelId="{48E571A2-61FC-4929-89DA-5B7EF8B04B4A}" type="presParOf" srcId="{05E7DABB-74D0-4AC1-A9E4-EED384572F3F}" destId="{0B716251-C896-4A0C-BE31-EEDE53D3C517}" srcOrd="18" destOrd="0" presId="urn:microsoft.com/office/officeart/2005/8/layout/bProcess2"/>
    <dgm:cxn modelId="{DA2B024F-5417-457B-98DD-A8F4A90F5B93}" type="presParOf" srcId="{0B716251-C896-4A0C-BE31-EEDE53D3C517}" destId="{634D6DD5-9FB9-4701-8651-CB1F3F39D2F9}" srcOrd="0" destOrd="0" presId="urn:microsoft.com/office/officeart/2005/8/layout/bProcess2"/>
    <dgm:cxn modelId="{B62108A6-B9D1-44DA-A897-DBC5B2986A27}" type="presParOf" srcId="{0B716251-C896-4A0C-BE31-EEDE53D3C517}" destId="{551B52D5-42C8-4394-B04B-D70F0FE6ED33}" srcOrd="1" destOrd="0" presId="urn:microsoft.com/office/officeart/2005/8/layout/bProcess2"/>
    <dgm:cxn modelId="{730E3AB8-4EEA-46CD-B9A0-6ADD4B99C5F3}" type="presParOf" srcId="{05E7DABB-74D0-4AC1-A9E4-EED384572F3F}" destId="{E12BE92B-5478-4221-B654-F84F70571C69}" srcOrd="19" destOrd="0" presId="urn:microsoft.com/office/officeart/2005/8/layout/bProcess2"/>
    <dgm:cxn modelId="{6339123B-3C86-44EA-AC21-3D40B3D1A808}" type="presParOf" srcId="{05E7DABB-74D0-4AC1-A9E4-EED384572F3F}" destId="{FEA05168-F0D0-408E-BC5C-A91438013C3E}" srcOrd="20" destOrd="0" presId="urn:microsoft.com/office/officeart/2005/8/layout/bProcess2"/>
    <dgm:cxn modelId="{2C7DDA4E-ECB9-4C32-8184-EE4255212F9D}" type="presParOf" srcId="{FEA05168-F0D0-408E-BC5C-A91438013C3E}" destId="{7CA4E4F1-A1C9-4EF1-ADDB-7C46AD957385}" srcOrd="0" destOrd="0" presId="urn:microsoft.com/office/officeart/2005/8/layout/bProcess2"/>
    <dgm:cxn modelId="{7AD88DF7-7FF1-46A9-AAB6-B067EACE21DA}" type="presParOf" srcId="{FEA05168-F0D0-408E-BC5C-A91438013C3E}" destId="{C04C51F4-CEDA-492D-8222-A7705575B841}" srcOrd="1" destOrd="0" presId="urn:microsoft.com/office/officeart/2005/8/layout/bProcess2"/>
    <dgm:cxn modelId="{550D4FBC-5C66-4772-B855-3E776BF3F7D9}" type="presParOf" srcId="{05E7DABB-74D0-4AC1-A9E4-EED384572F3F}" destId="{3206A95C-76AE-43B4-B092-BF06DDAAD988}" srcOrd="21" destOrd="0" presId="urn:microsoft.com/office/officeart/2005/8/layout/bProcess2"/>
    <dgm:cxn modelId="{F213C9EA-02B0-4C73-B87D-F477DE0CB8B6}" type="presParOf" srcId="{05E7DABB-74D0-4AC1-A9E4-EED384572F3F}" destId="{672BD53D-1BE8-4D14-8812-3DAAD92CAE3C}" srcOrd="22" destOrd="0" presId="urn:microsoft.com/office/officeart/2005/8/layout/bProcess2"/>
    <dgm:cxn modelId="{4ED9163C-025D-44E2-8E60-8F0897F5A7F8}" type="presParOf" srcId="{672BD53D-1BE8-4D14-8812-3DAAD92CAE3C}" destId="{FA5EFBB2-3325-4670-B6E1-7E1AB75C57C7}" srcOrd="0" destOrd="0" presId="urn:microsoft.com/office/officeart/2005/8/layout/bProcess2"/>
    <dgm:cxn modelId="{31ACA5E3-D639-4CA3-846A-250707122023}" type="presParOf" srcId="{672BD53D-1BE8-4D14-8812-3DAAD92CAE3C}" destId="{E9B0158D-B38F-4BFE-A17F-0DA70AC6C3C0}" srcOrd="1" destOrd="0" presId="urn:microsoft.com/office/officeart/2005/8/layout/bProcess2"/>
    <dgm:cxn modelId="{5E78E3AC-1FC3-4A3A-A233-874D74B9215F}" type="presParOf" srcId="{05E7DABB-74D0-4AC1-A9E4-EED384572F3F}" destId="{A362991D-D9CD-49F1-889B-DFDDBD7795DA}" srcOrd="23" destOrd="0" presId="urn:microsoft.com/office/officeart/2005/8/layout/bProcess2"/>
    <dgm:cxn modelId="{066A06DA-CEBD-45D6-983A-57191F61A078}" type="presParOf" srcId="{05E7DABB-74D0-4AC1-A9E4-EED384572F3F}" destId="{23A68797-D37A-4E0D-907D-A11CD9A02D3F}" srcOrd="24" destOrd="0" presId="urn:microsoft.com/office/officeart/2005/8/layout/bProcess2"/>
    <dgm:cxn modelId="{2B678178-C74B-4541-9B83-9A910D5C1B98}" type="presParOf" srcId="{23A68797-D37A-4E0D-907D-A11CD9A02D3F}" destId="{9D9C9885-1729-47E6-A2AE-DEFE11391A82}" srcOrd="0" destOrd="0" presId="urn:microsoft.com/office/officeart/2005/8/layout/bProcess2"/>
    <dgm:cxn modelId="{3DFB2D39-D0A1-478F-8C8E-BAA966DB056F}" type="presParOf" srcId="{23A68797-D37A-4E0D-907D-A11CD9A02D3F}" destId="{1C934F81-8EA9-4BBA-B53C-FF1D6ED01CAC}" srcOrd="1" destOrd="0" presId="urn:microsoft.com/office/officeart/2005/8/layout/bProcess2"/>
    <dgm:cxn modelId="{E1645507-1118-422F-90B3-23C22CF7C7E5}" type="presParOf" srcId="{05E7DABB-74D0-4AC1-A9E4-EED384572F3F}" destId="{23E70548-D9D4-43E9-925C-E35F6813CDE0}" srcOrd="25" destOrd="0" presId="urn:microsoft.com/office/officeart/2005/8/layout/bProcess2"/>
    <dgm:cxn modelId="{1858A47F-D979-4059-81D8-F01EF5CE959A}" type="presParOf" srcId="{05E7DABB-74D0-4AC1-A9E4-EED384572F3F}" destId="{77D167AC-58D1-432D-BD0D-E18A4423382D}" srcOrd="26" destOrd="0" presId="urn:microsoft.com/office/officeart/2005/8/layout/bProcess2"/>
    <dgm:cxn modelId="{F46B3185-0FB6-4374-998F-FB12F7E9B9CF}" type="presParOf" srcId="{77D167AC-58D1-432D-BD0D-E18A4423382D}" destId="{177092A7-F15D-47A1-8914-AE23E0C5F256}" srcOrd="0" destOrd="0" presId="urn:microsoft.com/office/officeart/2005/8/layout/bProcess2"/>
    <dgm:cxn modelId="{5D09B0E9-36C8-4E43-8740-00696E5B07DF}" type="presParOf" srcId="{77D167AC-58D1-432D-BD0D-E18A4423382D}" destId="{C9B7C425-157E-4A41-9555-90262B806A56}" srcOrd="1" destOrd="0" presId="urn:microsoft.com/office/officeart/2005/8/layout/bProcess2"/>
    <dgm:cxn modelId="{43CFB683-41BA-4500-A0A3-3C17C79C3658}" type="presParOf" srcId="{05E7DABB-74D0-4AC1-A9E4-EED384572F3F}" destId="{71C2E007-5EEA-485B-9B01-6514AA27718B}" srcOrd="27" destOrd="0" presId="urn:microsoft.com/office/officeart/2005/8/layout/bProcess2"/>
    <dgm:cxn modelId="{252C67D6-F661-4E51-9DC7-BA8D584E7B3E}" type="presParOf" srcId="{05E7DABB-74D0-4AC1-A9E4-EED384572F3F}" destId="{89A90B32-FBF3-443D-8118-B0F5CBAF27E8}" srcOrd="28" destOrd="0" presId="urn:microsoft.com/office/officeart/2005/8/layout/bProcess2"/>
    <dgm:cxn modelId="{B68DD52E-74FD-4776-B831-13BAB540D301}" type="presParOf" srcId="{89A90B32-FBF3-443D-8118-B0F5CBAF27E8}" destId="{824282D8-50D3-48A9-B64E-C9FA803A44D0}" srcOrd="0" destOrd="0" presId="urn:microsoft.com/office/officeart/2005/8/layout/bProcess2"/>
    <dgm:cxn modelId="{32DA4EA4-6178-4BB6-97D8-F9861C3BE3F1}" type="presParOf" srcId="{89A90B32-FBF3-443D-8118-B0F5CBAF27E8}" destId="{EE1BCD5C-2C2B-468C-82F1-980A6241922A}" srcOrd="1" destOrd="0" presId="urn:microsoft.com/office/officeart/2005/8/layout/bProcess2"/>
    <dgm:cxn modelId="{21F37297-F9EA-41E4-90FF-C09D3CD12CED}" type="presParOf" srcId="{05E7DABB-74D0-4AC1-A9E4-EED384572F3F}" destId="{70A00682-A6CC-4BC1-B552-BE0352474E81}" srcOrd="29" destOrd="0" presId="urn:microsoft.com/office/officeart/2005/8/layout/bProcess2"/>
    <dgm:cxn modelId="{42839D8C-530B-45ED-908B-32D9B8A258DA}" type="presParOf" srcId="{05E7DABB-74D0-4AC1-A9E4-EED384572F3F}" destId="{D4BF0D8F-A453-423B-9942-B9A0C67108D2}" srcOrd="30" destOrd="0" presId="urn:microsoft.com/office/officeart/2005/8/layout/bProcess2"/>
    <dgm:cxn modelId="{DB267AB4-308D-4763-848F-6F2B1C405A61}" type="presParOf" srcId="{D4BF0D8F-A453-423B-9942-B9A0C67108D2}" destId="{6954F58E-3A40-4839-BAC0-3DD1C537F751}" srcOrd="0" destOrd="0" presId="urn:microsoft.com/office/officeart/2005/8/layout/bProcess2"/>
    <dgm:cxn modelId="{410DCB5E-EC9F-44C8-BDE3-7BA355274338}" type="presParOf" srcId="{D4BF0D8F-A453-423B-9942-B9A0C67108D2}" destId="{DF4D16C4-4611-480B-9BD8-57FF673FB52F}" srcOrd="1" destOrd="0" presId="urn:microsoft.com/office/officeart/2005/8/layout/bProcess2"/>
    <dgm:cxn modelId="{53CD9E27-1D46-4998-A023-EA81F1BBC124}" type="presParOf" srcId="{05E7DABB-74D0-4AC1-A9E4-EED384572F3F}" destId="{91D57ECB-DBBD-4A1D-A69D-F8B82D6A68B7}" srcOrd="31" destOrd="0" presId="urn:microsoft.com/office/officeart/2005/8/layout/bProcess2"/>
    <dgm:cxn modelId="{47ABAEBC-13D0-46E1-A5CE-20C8B01B2EF7}" type="presParOf" srcId="{05E7DABB-74D0-4AC1-A9E4-EED384572F3F}" destId="{173C7FCB-741C-4EB0-9462-C540CA4F8E83}" srcOrd="32" destOrd="0" presId="urn:microsoft.com/office/officeart/2005/8/layout/bProcess2"/>
    <dgm:cxn modelId="{2B138174-0315-4713-BA8A-BB7B46EF5125}" type="presParOf" srcId="{173C7FCB-741C-4EB0-9462-C540CA4F8E83}" destId="{03DC99BE-40DD-4F49-951A-5DAE9EA94F9E}" srcOrd="0" destOrd="0" presId="urn:microsoft.com/office/officeart/2005/8/layout/bProcess2"/>
    <dgm:cxn modelId="{2072FF21-4C93-4E0B-937A-61B87B94D028}" type="presParOf" srcId="{173C7FCB-741C-4EB0-9462-C540CA4F8E83}" destId="{FA5CB1DB-8EF6-455A-BEEA-167D91D26114}" srcOrd="1" destOrd="0" presId="urn:microsoft.com/office/officeart/2005/8/layout/bProcess2"/>
    <dgm:cxn modelId="{3CB5D84F-BA8B-4D91-B4FF-31F28101126E}" type="presParOf" srcId="{05E7DABB-74D0-4AC1-A9E4-EED384572F3F}" destId="{9B00845B-8D0D-499B-8354-7CFB82E7FA33}" srcOrd="33" destOrd="0" presId="urn:microsoft.com/office/officeart/2005/8/layout/bProcess2"/>
    <dgm:cxn modelId="{BB5A2EC7-E1CC-4400-B28C-D83C66794D8E}" type="presParOf" srcId="{05E7DABB-74D0-4AC1-A9E4-EED384572F3F}" destId="{1326508B-5839-4D3A-8BE4-0883A822F20C}" srcOrd="34" destOrd="0" presId="urn:microsoft.com/office/officeart/2005/8/layout/bProcess2"/>
    <dgm:cxn modelId="{62CDC186-6909-4CBB-9663-90DEC72BC4CF}" type="presParOf" srcId="{1326508B-5839-4D3A-8BE4-0883A822F20C}" destId="{F2A32884-8BB9-4807-894E-C764B52D4631}" srcOrd="0" destOrd="0" presId="urn:microsoft.com/office/officeart/2005/8/layout/bProcess2"/>
    <dgm:cxn modelId="{1F32C619-3C7A-47F4-AEF3-D667C118D70F}" type="presParOf" srcId="{1326508B-5839-4D3A-8BE4-0883A822F20C}" destId="{05CFC984-CA7A-45B5-B17B-7E3CA0B16D76}" srcOrd="1" destOrd="0" presId="urn:microsoft.com/office/officeart/2005/8/layout/bProcess2"/>
    <dgm:cxn modelId="{9949187F-6D43-448F-9561-BDD61F500716}" type="presParOf" srcId="{05E7DABB-74D0-4AC1-A9E4-EED384572F3F}" destId="{2DB48D28-3F2E-4C3D-A796-9E05C77EE5E7}" srcOrd="35" destOrd="0" presId="urn:microsoft.com/office/officeart/2005/8/layout/bProcess2"/>
    <dgm:cxn modelId="{A57D55A0-82BB-4FFB-BCD8-3B19693F4305}" type="presParOf" srcId="{05E7DABB-74D0-4AC1-A9E4-EED384572F3F}" destId="{227F9F8F-511F-4588-AE80-0029BE8BB2CA}" srcOrd="36" destOrd="0" presId="urn:microsoft.com/office/officeart/2005/8/layout/bProcess2"/>
    <dgm:cxn modelId="{9B570981-C84E-4C26-A9F4-6B65EFDCA303}" type="presParOf" srcId="{227F9F8F-511F-4588-AE80-0029BE8BB2CA}" destId="{43DFECBB-5C51-4829-BBA8-FD82A4DC8B23}" srcOrd="0" destOrd="0" presId="urn:microsoft.com/office/officeart/2005/8/layout/bProcess2"/>
    <dgm:cxn modelId="{7CB70D60-CDEC-43F5-9661-ACCB6036225B}" type="presParOf" srcId="{227F9F8F-511F-4588-AE80-0029BE8BB2CA}" destId="{46A38E68-E137-4DC4-B4D8-116B1E45148E}" srcOrd="1" destOrd="0" presId="urn:microsoft.com/office/officeart/2005/8/layout/bProcess2"/>
    <dgm:cxn modelId="{CA8E62B7-42C5-4E6A-8735-77B6F447677A}" type="presParOf" srcId="{05E7DABB-74D0-4AC1-A9E4-EED384572F3F}" destId="{BF253EC6-799C-43B1-8663-E866CD3D3E33}" srcOrd="37" destOrd="0" presId="urn:microsoft.com/office/officeart/2005/8/layout/bProcess2"/>
    <dgm:cxn modelId="{0BF179A4-40B7-42E0-A02C-D9E0FBBDF498}" type="presParOf" srcId="{05E7DABB-74D0-4AC1-A9E4-EED384572F3F}" destId="{7D72A7F9-131E-469E-8E7C-B4AD14D988AE}" srcOrd="38" destOrd="0" presId="urn:microsoft.com/office/officeart/2005/8/layout/bProcess2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7B43A5-BD4A-4FD1-96B2-8368134DFB69}">
      <dsp:nvSpPr>
        <dsp:cNvPr id="0" name=""/>
        <dsp:cNvSpPr/>
      </dsp:nvSpPr>
      <dsp:spPr>
        <a:xfrm>
          <a:off x="978470" y="343"/>
          <a:ext cx="896094" cy="89609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1</a:t>
          </a:r>
          <a:endParaRPr lang="cs-CZ" sz="3800" kern="1200" dirty="0"/>
        </a:p>
      </dsp:txBody>
      <dsp:txXfrm>
        <a:off x="1109700" y="131573"/>
        <a:ext cx="633634" cy="633634"/>
      </dsp:txXfrm>
    </dsp:sp>
    <dsp:sp modelId="{BB1C0292-A656-4CBE-922B-FCE4ADFBB967}">
      <dsp:nvSpPr>
        <dsp:cNvPr id="0" name=""/>
        <dsp:cNvSpPr/>
      </dsp:nvSpPr>
      <dsp:spPr>
        <a:xfrm rot="10800000">
          <a:off x="1269701" y="1012146"/>
          <a:ext cx="313632" cy="245301"/>
        </a:xfrm>
        <a:prstGeom prst="triangl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E0422D-0F2E-4AE6-B48E-4447A5A843DF}">
      <dsp:nvSpPr>
        <dsp:cNvPr id="0" name=""/>
        <dsp:cNvSpPr/>
      </dsp:nvSpPr>
      <dsp:spPr>
        <a:xfrm>
          <a:off x="1127670" y="1359270"/>
          <a:ext cx="597694" cy="597694"/>
        </a:xfrm>
        <a:prstGeom prst="ellipse">
          <a:avLst/>
        </a:prstGeom>
        <a:solidFill>
          <a:schemeClr val="accent2">
            <a:hueOff val="246396"/>
            <a:satOff val="-307"/>
            <a:lumOff val="72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2</a:t>
          </a:r>
          <a:endParaRPr lang="cs-CZ" sz="2500" kern="1200" dirty="0"/>
        </a:p>
      </dsp:txBody>
      <dsp:txXfrm>
        <a:off x="1215200" y="1446800"/>
        <a:ext cx="422634" cy="422634"/>
      </dsp:txXfrm>
    </dsp:sp>
    <dsp:sp modelId="{1C7A6C70-539D-411F-A4ED-0AC09A06E84A}">
      <dsp:nvSpPr>
        <dsp:cNvPr id="0" name=""/>
        <dsp:cNvSpPr/>
      </dsp:nvSpPr>
      <dsp:spPr>
        <a:xfrm rot="10800000">
          <a:off x="1269701" y="2147273"/>
          <a:ext cx="313632" cy="245301"/>
        </a:xfrm>
        <a:prstGeom prst="triangle">
          <a:avLst/>
        </a:prstGeom>
        <a:solidFill>
          <a:schemeClr val="accent2">
            <a:hueOff val="260084"/>
            <a:satOff val="-324"/>
            <a:lumOff val="76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F3286B-798A-4246-A6A5-A1478E27F579}">
      <dsp:nvSpPr>
        <dsp:cNvPr id="0" name=""/>
        <dsp:cNvSpPr/>
      </dsp:nvSpPr>
      <dsp:spPr>
        <a:xfrm>
          <a:off x="1127670" y="2568997"/>
          <a:ext cx="597694" cy="597694"/>
        </a:xfrm>
        <a:prstGeom prst="ellipse">
          <a:avLst/>
        </a:prstGeom>
        <a:solidFill>
          <a:schemeClr val="accent2">
            <a:hueOff val="492791"/>
            <a:satOff val="-615"/>
            <a:lumOff val="145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3</a:t>
          </a:r>
          <a:endParaRPr lang="cs-CZ" sz="2500" kern="1200" dirty="0"/>
        </a:p>
      </dsp:txBody>
      <dsp:txXfrm>
        <a:off x="1215200" y="2656527"/>
        <a:ext cx="422634" cy="422634"/>
      </dsp:txXfrm>
    </dsp:sp>
    <dsp:sp modelId="{3E45F772-FE46-4FAD-9803-3D35E66E235D}">
      <dsp:nvSpPr>
        <dsp:cNvPr id="0" name=""/>
        <dsp:cNvSpPr/>
      </dsp:nvSpPr>
      <dsp:spPr>
        <a:xfrm rot="10800000">
          <a:off x="1269701" y="3357000"/>
          <a:ext cx="313632" cy="245301"/>
        </a:xfrm>
        <a:prstGeom prst="triangle">
          <a:avLst/>
        </a:prstGeom>
        <a:solidFill>
          <a:schemeClr val="accent2">
            <a:hueOff val="520169"/>
            <a:satOff val="-649"/>
            <a:lumOff val="153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224566-507B-4703-975B-9DB8971F2656}">
      <dsp:nvSpPr>
        <dsp:cNvPr id="0" name=""/>
        <dsp:cNvSpPr/>
      </dsp:nvSpPr>
      <dsp:spPr>
        <a:xfrm>
          <a:off x="1127670" y="3778724"/>
          <a:ext cx="597694" cy="597694"/>
        </a:xfrm>
        <a:prstGeom prst="ellipse">
          <a:avLst/>
        </a:prstGeom>
        <a:solidFill>
          <a:schemeClr val="accent2">
            <a:hueOff val="739187"/>
            <a:satOff val="-922"/>
            <a:lumOff val="217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4</a:t>
          </a:r>
          <a:endParaRPr lang="cs-CZ" sz="2500" kern="1200" dirty="0"/>
        </a:p>
      </dsp:txBody>
      <dsp:txXfrm>
        <a:off x="1215200" y="3866254"/>
        <a:ext cx="422634" cy="422634"/>
      </dsp:txXfrm>
    </dsp:sp>
    <dsp:sp modelId="{FBB629C2-3D50-47E9-896D-E60A346DDD2C}">
      <dsp:nvSpPr>
        <dsp:cNvPr id="0" name=""/>
        <dsp:cNvSpPr/>
      </dsp:nvSpPr>
      <dsp:spPr>
        <a:xfrm rot="5400000">
          <a:off x="1948714" y="3954921"/>
          <a:ext cx="313632" cy="245301"/>
        </a:xfrm>
        <a:prstGeom prst="triangle">
          <a:avLst/>
        </a:prstGeom>
        <a:solidFill>
          <a:schemeClr val="accent2">
            <a:hueOff val="780253"/>
            <a:satOff val="-973"/>
            <a:lumOff val="229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EF9EC0-8223-436E-AFC9-B28D315F3E8A}">
      <dsp:nvSpPr>
        <dsp:cNvPr id="0" name=""/>
        <dsp:cNvSpPr/>
      </dsp:nvSpPr>
      <dsp:spPr>
        <a:xfrm>
          <a:off x="2471811" y="3778724"/>
          <a:ext cx="597694" cy="597694"/>
        </a:xfrm>
        <a:prstGeom prst="ellipse">
          <a:avLst/>
        </a:prstGeom>
        <a:solidFill>
          <a:schemeClr val="accent2">
            <a:hueOff val="985583"/>
            <a:satOff val="-1229"/>
            <a:lumOff val="289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5</a:t>
          </a:r>
          <a:endParaRPr lang="cs-CZ" sz="2500" kern="1200" dirty="0"/>
        </a:p>
      </dsp:txBody>
      <dsp:txXfrm>
        <a:off x="2559341" y="3866254"/>
        <a:ext cx="422634" cy="422634"/>
      </dsp:txXfrm>
    </dsp:sp>
    <dsp:sp modelId="{A55F7051-7F4D-4C4B-9039-9F2D80B3B379}">
      <dsp:nvSpPr>
        <dsp:cNvPr id="0" name=""/>
        <dsp:cNvSpPr/>
      </dsp:nvSpPr>
      <dsp:spPr>
        <a:xfrm>
          <a:off x="2613842" y="3343115"/>
          <a:ext cx="313632" cy="245301"/>
        </a:xfrm>
        <a:prstGeom prst="triangle">
          <a:avLst/>
        </a:prstGeom>
        <a:solidFill>
          <a:schemeClr val="accent2">
            <a:hueOff val="1040338"/>
            <a:satOff val="-1298"/>
            <a:lumOff val="305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7846B4-C07A-4507-8E24-D87AB6633BED}">
      <dsp:nvSpPr>
        <dsp:cNvPr id="0" name=""/>
        <dsp:cNvSpPr/>
      </dsp:nvSpPr>
      <dsp:spPr>
        <a:xfrm>
          <a:off x="2471811" y="2568997"/>
          <a:ext cx="597694" cy="597694"/>
        </a:xfrm>
        <a:prstGeom prst="ellipse">
          <a:avLst/>
        </a:prstGeom>
        <a:solidFill>
          <a:schemeClr val="accent2">
            <a:hueOff val="1231979"/>
            <a:satOff val="-1537"/>
            <a:lumOff val="361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6</a:t>
          </a:r>
          <a:endParaRPr lang="cs-CZ" sz="2500" kern="1200" dirty="0"/>
        </a:p>
      </dsp:txBody>
      <dsp:txXfrm>
        <a:off x="2559341" y="2656527"/>
        <a:ext cx="422634" cy="422634"/>
      </dsp:txXfrm>
    </dsp:sp>
    <dsp:sp modelId="{D699C919-19A1-452F-A164-AC21C5127B3C}">
      <dsp:nvSpPr>
        <dsp:cNvPr id="0" name=""/>
        <dsp:cNvSpPr/>
      </dsp:nvSpPr>
      <dsp:spPr>
        <a:xfrm>
          <a:off x="2613842" y="2133388"/>
          <a:ext cx="313632" cy="245301"/>
        </a:xfrm>
        <a:prstGeom prst="triangle">
          <a:avLst/>
        </a:prstGeom>
        <a:solidFill>
          <a:schemeClr val="accent2">
            <a:hueOff val="1300422"/>
            <a:satOff val="-1622"/>
            <a:lumOff val="381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9618CA-68FA-4561-8499-BF3A9DFB4CBB}">
      <dsp:nvSpPr>
        <dsp:cNvPr id="0" name=""/>
        <dsp:cNvSpPr/>
      </dsp:nvSpPr>
      <dsp:spPr>
        <a:xfrm>
          <a:off x="2471811" y="1359270"/>
          <a:ext cx="597694" cy="597694"/>
        </a:xfrm>
        <a:prstGeom prst="ellipse">
          <a:avLst/>
        </a:prstGeom>
        <a:solidFill>
          <a:schemeClr val="accent2">
            <a:hueOff val="1478374"/>
            <a:satOff val="-1844"/>
            <a:lumOff val="434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7</a:t>
          </a:r>
          <a:endParaRPr lang="cs-CZ" sz="2500" kern="1200" dirty="0"/>
        </a:p>
      </dsp:txBody>
      <dsp:txXfrm>
        <a:off x="2559341" y="1446800"/>
        <a:ext cx="422634" cy="422634"/>
      </dsp:txXfrm>
    </dsp:sp>
    <dsp:sp modelId="{40238ADD-FEEE-4125-ADF8-487E50BF06ED}">
      <dsp:nvSpPr>
        <dsp:cNvPr id="0" name=""/>
        <dsp:cNvSpPr/>
      </dsp:nvSpPr>
      <dsp:spPr>
        <a:xfrm>
          <a:off x="2613842" y="923661"/>
          <a:ext cx="313632" cy="245301"/>
        </a:xfrm>
        <a:prstGeom prst="triangle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0D8100-415F-49FA-9B52-93751B7A6C64}">
      <dsp:nvSpPr>
        <dsp:cNvPr id="0" name=""/>
        <dsp:cNvSpPr/>
      </dsp:nvSpPr>
      <dsp:spPr>
        <a:xfrm>
          <a:off x="2471811" y="149543"/>
          <a:ext cx="597694" cy="597694"/>
        </a:xfrm>
        <a:prstGeom prst="ellipse">
          <a:avLst/>
        </a:prstGeom>
        <a:solidFill>
          <a:schemeClr val="accent2">
            <a:hueOff val="1724770"/>
            <a:satOff val="-2151"/>
            <a:lumOff val="506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8</a:t>
          </a:r>
          <a:endParaRPr lang="cs-CZ" sz="2500" kern="1200" dirty="0"/>
        </a:p>
      </dsp:txBody>
      <dsp:txXfrm>
        <a:off x="2559341" y="237073"/>
        <a:ext cx="422634" cy="422634"/>
      </dsp:txXfrm>
    </dsp:sp>
    <dsp:sp modelId="{5F47163B-F6A1-4D99-ABA1-6F45ABA4113C}">
      <dsp:nvSpPr>
        <dsp:cNvPr id="0" name=""/>
        <dsp:cNvSpPr/>
      </dsp:nvSpPr>
      <dsp:spPr>
        <a:xfrm rot="5400000">
          <a:off x="3292855" y="325740"/>
          <a:ext cx="313632" cy="245301"/>
        </a:xfrm>
        <a:prstGeom prst="triangle">
          <a:avLst/>
        </a:prstGeom>
        <a:solidFill>
          <a:schemeClr val="accent2">
            <a:hueOff val="1820591"/>
            <a:satOff val="-2271"/>
            <a:lumOff val="534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ED19B6-8082-4B9C-A1D3-D9B1B9EA2578}">
      <dsp:nvSpPr>
        <dsp:cNvPr id="0" name=""/>
        <dsp:cNvSpPr/>
      </dsp:nvSpPr>
      <dsp:spPr>
        <a:xfrm>
          <a:off x="3815952" y="149543"/>
          <a:ext cx="597694" cy="597694"/>
        </a:xfrm>
        <a:prstGeom prst="ellipse">
          <a:avLst/>
        </a:prstGeom>
        <a:solidFill>
          <a:schemeClr val="accent2">
            <a:hueOff val="1971166"/>
            <a:satOff val="-2459"/>
            <a:lumOff val="578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9</a:t>
          </a:r>
          <a:endParaRPr lang="cs-CZ" sz="2500" kern="1200" dirty="0"/>
        </a:p>
      </dsp:txBody>
      <dsp:txXfrm>
        <a:off x="3903482" y="237073"/>
        <a:ext cx="422634" cy="422634"/>
      </dsp:txXfrm>
    </dsp:sp>
    <dsp:sp modelId="{F245D48B-D25C-4A31-A61E-36A535D34C48}">
      <dsp:nvSpPr>
        <dsp:cNvPr id="0" name=""/>
        <dsp:cNvSpPr/>
      </dsp:nvSpPr>
      <dsp:spPr>
        <a:xfrm rot="10800000">
          <a:off x="3957983" y="937546"/>
          <a:ext cx="313632" cy="245301"/>
        </a:xfrm>
        <a:prstGeom prst="triangle">
          <a:avLst/>
        </a:prstGeom>
        <a:solidFill>
          <a:schemeClr val="accent2">
            <a:hueOff val="2080675"/>
            <a:satOff val="-2595"/>
            <a:lumOff val="610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956698-6E03-4E74-9EE5-C521DE9DC00A}">
      <dsp:nvSpPr>
        <dsp:cNvPr id="0" name=""/>
        <dsp:cNvSpPr/>
      </dsp:nvSpPr>
      <dsp:spPr>
        <a:xfrm>
          <a:off x="3815952" y="1359270"/>
          <a:ext cx="597694" cy="597694"/>
        </a:xfrm>
        <a:prstGeom prst="ellipse">
          <a:avLst/>
        </a:prstGeom>
        <a:solidFill>
          <a:schemeClr val="accent2">
            <a:hueOff val="2217562"/>
            <a:satOff val="-2766"/>
            <a:lumOff val="65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10</a:t>
          </a:r>
          <a:endParaRPr lang="cs-CZ" sz="2500" kern="1200" dirty="0"/>
        </a:p>
      </dsp:txBody>
      <dsp:txXfrm>
        <a:off x="3903482" y="1446800"/>
        <a:ext cx="422634" cy="422634"/>
      </dsp:txXfrm>
    </dsp:sp>
    <dsp:sp modelId="{FFF0A672-9621-4262-B592-A229E0BB1621}">
      <dsp:nvSpPr>
        <dsp:cNvPr id="0" name=""/>
        <dsp:cNvSpPr/>
      </dsp:nvSpPr>
      <dsp:spPr>
        <a:xfrm rot="10800000">
          <a:off x="3957983" y="2147273"/>
          <a:ext cx="313632" cy="245301"/>
        </a:xfrm>
        <a:prstGeom prst="triangle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32BADE-792E-454C-828F-F044C6BD6E0F}">
      <dsp:nvSpPr>
        <dsp:cNvPr id="0" name=""/>
        <dsp:cNvSpPr/>
      </dsp:nvSpPr>
      <dsp:spPr>
        <a:xfrm>
          <a:off x="3815952" y="2568997"/>
          <a:ext cx="597694" cy="597694"/>
        </a:xfrm>
        <a:prstGeom prst="ellipse">
          <a:avLst/>
        </a:prstGeom>
        <a:solidFill>
          <a:schemeClr val="accent2">
            <a:hueOff val="2463957"/>
            <a:satOff val="-3073"/>
            <a:lumOff val="723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11</a:t>
          </a:r>
          <a:endParaRPr lang="cs-CZ" sz="2500" kern="1200" dirty="0"/>
        </a:p>
      </dsp:txBody>
      <dsp:txXfrm>
        <a:off x="3903482" y="2656527"/>
        <a:ext cx="422634" cy="422634"/>
      </dsp:txXfrm>
    </dsp:sp>
    <dsp:sp modelId="{FDF28CFC-6944-4C3E-872F-4DD768E5F811}">
      <dsp:nvSpPr>
        <dsp:cNvPr id="0" name=""/>
        <dsp:cNvSpPr/>
      </dsp:nvSpPr>
      <dsp:spPr>
        <a:xfrm rot="10800000">
          <a:off x="3957983" y="3357000"/>
          <a:ext cx="313632" cy="245301"/>
        </a:xfrm>
        <a:prstGeom prst="triangle">
          <a:avLst/>
        </a:prstGeom>
        <a:solidFill>
          <a:schemeClr val="accent2">
            <a:hueOff val="2600844"/>
            <a:satOff val="-3244"/>
            <a:lumOff val="763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D49DCB-EFF6-42EA-BAC9-C5F846FDD70E}">
      <dsp:nvSpPr>
        <dsp:cNvPr id="0" name=""/>
        <dsp:cNvSpPr/>
      </dsp:nvSpPr>
      <dsp:spPr>
        <a:xfrm>
          <a:off x="3815952" y="3778724"/>
          <a:ext cx="597694" cy="597694"/>
        </a:xfrm>
        <a:prstGeom prst="ellipse">
          <a:avLst/>
        </a:prstGeom>
        <a:solidFill>
          <a:schemeClr val="accent2">
            <a:hueOff val="2710353"/>
            <a:satOff val="-3380"/>
            <a:lumOff val="795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12</a:t>
          </a:r>
          <a:endParaRPr lang="cs-CZ" sz="2500" kern="1200" dirty="0"/>
        </a:p>
      </dsp:txBody>
      <dsp:txXfrm>
        <a:off x="3903482" y="3866254"/>
        <a:ext cx="422634" cy="422634"/>
      </dsp:txXfrm>
    </dsp:sp>
    <dsp:sp modelId="{72240196-AB42-4385-BEE7-BB5C3E251AE8}">
      <dsp:nvSpPr>
        <dsp:cNvPr id="0" name=""/>
        <dsp:cNvSpPr/>
      </dsp:nvSpPr>
      <dsp:spPr>
        <a:xfrm rot="5400000">
          <a:off x="4636996" y="3954921"/>
          <a:ext cx="313632" cy="245301"/>
        </a:xfrm>
        <a:prstGeom prst="triangle">
          <a:avLst/>
        </a:prstGeom>
        <a:solidFill>
          <a:schemeClr val="accent2">
            <a:hueOff val="2860928"/>
            <a:satOff val="-3568"/>
            <a:lumOff val="839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7B1D30-82AF-4296-86CE-A630861A49BE}">
      <dsp:nvSpPr>
        <dsp:cNvPr id="0" name=""/>
        <dsp:cNvSpPr/>
      </dsp:nvSpPr>
      <dsp:spPr>
        <a:xfrm>
          <a:off x="5160093" y="3778724"/>
          <a:ext cx="597694" cy="597694"/>
        </a:xfrm>
        <a:prstGeom prst="ellipse">
          <a:avLst/>
        </a:prstGeom>
        <a:solidFill>
          <a:schemeClr val="accent2">
            <a:hueOff val="2956749"/>
            <a:satOff val="-3688"/>
            <a:lumOff val="867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13</a:t>
          </a:r>
          <a:endParaRPr lang="cs-CZ" sz="2500" kern="1200" dirty="0"/>
        </a:p>
      </dsp:txBody>
      <dsp:txXfrm>
        <a:off x="5247623" y="3866254"/>
        <a:ext cx="422634" cy="422634"/>
      </dsp:txXfrm>
    </dsp:sp>
    <dsp:sp modelId="{5372D226-4465-4346-B86F-90E40C7F30FB}">
      <dsp:nvSpPr>
        <dsp:cNvPr id="0" name=""/>
        <dsp:cNvSpPr/>
      </dsp:nvSpPr>
      <dsp:spPr>
        <a:xfrm>
          <a:off x="5302124" y="3343115"/>
          <a:ext cx="313632" cy="245301"/>
        </a:xfrm>
        <a:prstGeom prst="triangle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708E1F-A0D4-4F58-86F2-848A3B0AF5B0}">
      <dsp:nvSpPr>
        <dsp:cNvPr id="0" name=""/>
        <dsp:cNvSpPr/>
      </dsp:nvSpPr>
      <dsp:spPr>
        <a:xfrm>
          <a:off x="5160093" y="2568997"/>
          <a:ext cx="597694" cy="597694"/>
        </a:xfrm>
        <a:prstGeom prst="ellipse">
          <a:avLst/>
        </a:prstGeom>
        <a:solidFill>
          <a:schemeClr val="accent2">
            <a:hueOff val="3203145"/>
            <a:satOff val="-3995"/>
            <a:lumOff val="939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14</a:t>
          </a:r>
          <a:endParaRPr lang="cs-CZ" sz="2500" kern="1200" dirty="0"/>
        </a:p>
      </dsp:txBody>
      <dsp:txXfrm>
        <a:off x="5247623" y="2656527"/>
        <a:ext cx="422634" cy="422634"/>
      </dsp:txXfrm>
    </dsp:sp>
    <dsp:sp modelId="{2C7E57EC-CF3A-4BCF-B737-2E7843AE0140}">
      <dsp:nvSpPr>
        <dsp:cNvPr id="0" name=""/>
        <dsp:cNvSpPr/>
      </dsp:nvSpPr>
      <dsp:spPr>
        <a:xfrm>
          <a:off x="5302124" y="2133388"/>
          <a:ext cx="313632" cy="245301"/>
        </a:xfrm>
        <a:prstGeom prst="triangle">
          <a:avLst/>
        </a:prstGeom>
        <a:solidFill>
          <a:schemeClr val="accent2">
            <a:hueOff val="3381097"/>
            <a:satOff val="-4217"/>
            <a:lumOff val="992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42E8D5-7EA7-4766-8339-B6292496E133}">
      <dsp:nvSpPr>
        <dsp:cNvPr id="0" name=""/>
        <dsp:cNvSpPr/>
      </dsp:nvSpPr>
      <dsp:spPr>
        <a:xfrm>
          <a:off x="5160093" y="1359270"/>
          <a:ext cx="597694" cy="597694"/>
        </a:xfrm>
        <a:prstGeom prst="ellipse">
          <a:avLst/>
        </a:prstGeom>
        <a:solidFill>
          <a:schemeClr val="accent2">
            <a:hueOff val="3449540"/>
            <a:satOff val="-4302"/>
            <a:lumOff val="1012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15</a:t>
          </a:r>
          <a:endParaRPr lang="cs-CZ" sz="2500" kern="1200" dirty="0"/>
        </a:p>
      </dsp:txBody>
      <dsp:txXfrm>
        <a:off x="5247623" y="1446800"/>
        <a:ext cx="422634" cy="422634"/>
      </dsp:txXfrm>
    </dsp:sp>
    <dsp:sp modelId="{1773EAF1-2DCB-4973-87F5-28E412D46580}">
      <dsp:nvSpPr>
        <dsp:cNvPr id="0" name=""/>
        <dsp:cNvSpPr/>
      </dsp:nvSpPr>
      <dsp:spPr>
        <a:xfrm>
          <a:off x="5302124" y="923661"/>
          <a:ext cx="313632" cy="245301"/>
        </a:xfrm>
        <a:prstGeom prst="triangle">
          <a:avLst/>
        </a:prstGeom>
        <a:solidFill>
          <a:schemeClr val="accent2">
            <a:hueOff val="3641181"/>
            <a:satOff val="-4541"/>
            <a:lumOff val="1068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156D50-A9E2-4060-83B5-97C24163918D}">
      <dsp:nvSpPr>
        <dsp:cNvPr id="0" name=""/>
        <dsp:cNvSpPr/>
      </dsp:nvSpPr>
      <dsp:spPr>
        <a:xfrm>
          <a:off x="5160093" y="149543"/>
          <a:ext cx="597694" cy="597694"/>
        </a:xfrm>
        <a:prstGeom prst="ellipse">
          <a:avLst/>
        </a:prstGeom>
        <a:solidFill>
          <a:schemeClr val="accent2">
            <a:hueOff val="3695936"/>
            <a:satOff val="-4610"/>
            <a:lumOff val="1084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16</a:t>
          </a:r>
          <a:endParaRPr lang="cs-CZ" sz="2500" kern="1200" dirty="0"/>
        </a:p>
      </dsp:txBody>
      <dsp:txXfrm>
        <a:off x="5247623" y="237073"/>
        <a:ext cx="422634" cy="422634"/>
      </dsp:txXfrm>
    </dsp:sp>
    <dsp:sp modelId="{D48CDC52-A409-4A65-AF57-83DB79724220}">
      <dsp:nvSpPr>
        <dsp:cNvPr id="0" name=""/>
        <dsp:cNvSpPr/>
      </dsp:nvSpPr>
      <dsp:spPr>
        <a:xfrm rot="5400000">
          <a:off x="5981137" y="325740"/>
          <a:ext cx="313632" cy="245301"/>
        </a:xfrm>
        <a:prstGeom prst="triangle">
          <a:avLst/>
        </a:prstGeom>
        <a:solidFill>
          <a:schemeClr val="accent2">
            <a:hueOff val="3901266"/>
            <a:satOff val="-4866"/>
            <a:lumOff val="1144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D3D23D-F6C8-4157-A63D-AB63A3573CF3}">
      <dsp:nvSpPr>
        <dsp:cNvPr id="0" name=""/>
        <dsp:cNvSpPr/>
      </dsp:nvSpPr>
      <dsp:spPr>
        <a:xfrm>
          <a:off x="6504235" y="149543"/>
          <a:ext cx="597694" cy="597694"/>
        </a:xfrm>
        <a:prstGeom prst="ellipse">
          <a:avLst/>
        </a:prstGeom>
        <a:solidFill>
          <a:schemeClr val="accent2">
            <a:hueOff val="3942332"/>
            <a:satOff val="-4917"/>
            <a:lumOff val="1156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17</a:t>
          </a:r>
          <a:endParaRPr lang="cs-CZ" sz="2500" kern="1200" dirty="0"/>
        </a:p>
      </dsp:txBody>
      <dsp:txXfrm>
        <a:off x="6591765" y="237073"/>
        <a:ext cx="422634" cy="422634"/>
      </dsp:txXfrm>
    </dsp:sp>
    <dsp:sp modelId="{4049A518-FF82-4340-8E0C-CA9C69DEC90A}">
      <dsp:nvSpPr>
        <dsp:cNvPr id="0" name=""/>
        <dsp:cNvSpPr/>
      </dsp:nvSpPr>
      <dsp:spPr>
        <a:xfrm rot="10800000">
          <a:off x="6646265" y="937546"/>
          <a:ext cx="313632" cy="245301"/>
        </a:xfrm>
        <a:prstGeom prst="triangle">
          <a:avLst/>
        </a:prstGeom>
        <a:solidFill>
          <a:schemeClr val="accent2">
            <a:hueOff val="4161350"/>
            <a:satOff val="-5190"/>
            <a:lumOff val="1220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25F223-5102-433D-B4C5-382EE6F9E8FE}">
      <dsp:nvSpPr>
        <dsp:cNvPr id="0" name=""/>
        <dsp:cNvSpPr/>
      </dsp:nvSpPr>
      <dsp:spPr>
        <a:xfrm>
          <a:off x="6504235" y="1359270"/>
          <a:ext cx="597694" cy="597694"/>
        </a:xfrm>
        <a:prstGeom prst="ellipse">
          <a:avLst/>
        </a:prstGeom>
        <a:solidFill>
          <a:schemeClr val="accent2">
            <a:hueOff val="4188727"/>
            <a:satOff val="-5224"/>
            <a:lumOff val="1228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18</a:t>
          </a:r>
          <a:endParaRPr lang="cs-CZ" sz="2500" kern="1200" dirty="0"/>
        </a:p>
      </dsp:txBody>
      <dsp:txXfrm>
        <a:off x="6591765" y="1446800"/>
        <a:ext cx="422634" cy="422634"/>
      </dsp:txXfrm>
    </dsp:sp>
    <dsp:sp modelId="{E187FCC3-34F2-4993-805E-970D4B9D3276}">
      <dsp:nvSpPr>
        <dsp:cNvPr id="0" name=""/>
        <dsp:cNvSpPr/>
      </dsp:nvSpPr>
      <dsp:spPr>
        <a:xfrm rot="10800000">
          <a:off x="6646265" y="2147273"/>
          <a:ext cx="313632" cy="245301"/>
        </a:xfrm>
        <a:prstGeom prst="triangle">
          <a:avLst/>
        </a:prstGeom>
        <a:solidFill>
          <a:schemeClr val="accent2">
            <a:hueOff val="4421434"/>
            <a:satOff val="-5515"/>
            <a:lumOff val="1297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ED186D-E7B2-44EB-8FAC-C74695474B82}">
      <dsp:nvSpPr>
        <dsp:cNvPr id="0" name=""/>
        <dsp:cNvSpPr/>
      </dsp:nvSpPr>
      <dsp:spPr>
        <a:xfrm>
          <a:off x="6504235" y="2568997"/>
          <a:ext cx="597694" cy="597694"/>
        </a:xfrm>
        <a:prstGeom prst="ellipse">
          <a:avLst/>
        </a:prstGeom>
        <a:solidFill>
          <a:schemeClr val="accent2">
            <a:hueOff val="4435123"/>
            <a:satOff val="-5532"/>
            <a:lumOff val="1301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19</a:t>
          </a:r>
          <a:endParaRPr lang="cs-CZ" sz="2500" kern="1200" dirty="0"/>
        </a:p>
      </dsp:txBody>
      <dsp:txXfrm>
        <a:off x="6591765" y="2656527"/>
        <a:ext cx="422634" cy="422634"/>
      </dsp:txXfrm>
    </dsp:sp>
    <dsp:sp modelId="{7FC103CC-2DCD-4EEC-872C-ABDCD328A089}">
      <dsp:nvSpPr>
        <dsp:cNvPr id="0" name=""/>
        <dsp:cNvSpPr/>
      </dsp:nvSpPr>
      <dsp:spPr>
        <a:xfrm rot="10800000">
          <a:off x="6646265" y="3282400"/>
          <a:ext cx="313632" cy="245301"/>
        </a:xfrm>
        <a:prstGeom prst="triangle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0E22D6-8F64-4DA8-A3C2-37FC54DEC8F5}">
      <dsp:nvSpPr>
        <dsp:cNvPr id="0" name=""/>
        <dsp:cNvSpPr/>
      </dsp:nvSpPr>
      <dsp:spPr>
        <a:xfrm>
          <a:off x="6355035" y="3629525"/>
          <a:ext cx="896094" cy="896094"/>
        </a:xfrm>
        <a:prstGeom prst="ellipse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20</a:t>
          </a:r>
          <a:endParaRPr lang="cs-CZ" sz="3800" kern="1200" dirty="0"/>
        </a:p>
      </dsp:txBody>
      <dsp:txXfrm>
        <a:off x="6486265" y="3760755"/>
        <a:ext cx="633634" cy="633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D9BF95-395E-4460-B0EA-BEBFA1D3C9C7}">
      <dsp:nvSpPr>
        <dsp:cNvPr id="0" name=""/>
        <dsp:cNvSpPr/>
      </dsp:nvSpPr>
      <dsp:spPr>
        <a:xfrm>
          <a:off x="978470" y="343"/>
          <a:ext cx="896094" cy="89609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21</a:t>
          </a:r>
          <a:endParaRPr lang="cs-CZ" sz="3800" kern="1200" dirty="0"/>
        </a:p>
      </dsp:txBody>
      <dsp:txXfrm>
        <a:off x="1109700" y="131573"/>
        <a:ext cx="633634" cy="633634"/>
      </dsp:txXfrm>
    </dsp:sp>
    <dsp:sp modelId="{443F2F2F-39DA-40BD-8D15-D33F9C05510F}">
      <dsp:nvSpPr>
        <dsp:cNvPr id="0" name=""/>
        <dsp:cNvSpPr/>
      </dsp:nvSpPr>
      <dsp:spPr>
        <a:xfrm rot="10800000">
          <a:off x="1269701" y="1012146"/>
          <a:ext cx="313632" cy="245301"/>
        </a:xfrm>
        <a:prstGeom prst="triangl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A3BBFC-7115-4D57-AECD-E5CA836DA63B}">
      <dsp:nvSpPr>
        <dsp:cNvPr id="0" name=""/>
        <dsp:cNvSpPr/>
      </dsp:nvSpPr>
      <dsp:spPr>
        <a:xfrm>
          <a:off x="1127670" y="1359270"/>
          <a:ext cx="597694" cy="597694"/>
        </a:xfrm>
        <a:prstGeom prst="ellipse">
          <a:avLst/>
        </a:prstGeom>
        <a:solidFill>
          <a:schemeClr val="accent3">
            <a:hueOff val="592119"/>
            <a:satOff val="-888"/>
            <a:lumOff val="-144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22</a:t>
          </a:r>
          <a:endParaRPr lang="cs-CZ" sz="2500" kern="1200" dirty="0"/>
        </a:p>
      </dsp:txBody>
      <dsp:txXfrm>
        <a:off x="1215200" y="1446800"/>
        <a:ext cx="422634" cy="422634"/>
      </dsp:txXfrm>
    </dsp:sp>
    <dsp:sp modelId="{74C8254A-F718-44D4-85AD-AD5B3ED07C09}">
      <dsp:nvSpPr>
        <dsp:cNvPr id="0" name=""/>
        <dsp:cNvSpPr/>
      </dsp:nvSpPr>
      <dsp:spPr>
        <a:xfrm rot="10800000">
          <a:off x="1269701" y="2147273"/>
          <a:ext cx="313632" cy="245301"/>
        </a:xfrm>
        <a:prstGeom prst="triangle">
          <a:avLst/>
        </a:prstGeom>
        <a:solidFill>
          <a:schemeClr val="accent3">
            <a:hueOff val="625015"/>
            <a:satOff val="-938"/>
            <a:lumOff val="-153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9453A9-9D99-42A1-A69C-357F87135B5A}">
      <dsp:nvSpPr>
        <dsp:cNvPr id="0" name=""/>
        <dsp:cNvSpPr/>
      </dsp:nvSpPr>
      <dsp:spPr>
        <a:xfrm>
          <a:off x="1127670" y="2568997"/>
          <a:ext cx="597694" cy="597694"/>
        </a:xfrm>
        <a:prstGeom prst="ellipse">
          <a:avLst/>
        </a:prstGeom>
        <a:solidFill>
          <a:schemeClr val="accent3">
            <a:hueOff val="1184238"/>
            <a:satOff val="-1777"/>
            <a:lumOff val="-289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23</a:t>
          </a:r>
          <a:endParaRPr lang="cs-CZ" sz="2500" kern="1200" dirty="0"/>
        </a:p>
      </dsp:txBody>
      <dsp:txXfrm>
        <a:off x="1215200" y="2656527"/>
        <a:ext cx="422634" cy="422634"/>
      </dsp:txXfrm>
    </dsp:sp>
    <dsp:sp modelId="{5F0B92B6-A7CC-47F1-B125-047800023B3E}">
      <dsp:nvSpPr>
        <dsp:cNvPr id="0" name=""/>
        <dsp:cNvSpPr/>
      </dsp:nvSpPr>
      <dsp:spPr>
        <a:xfrm rot="10800000">
          <a:off x="1269701" y="3357000"/>
          <a:ext cx="313632" cy="245301"/>
        </a:xfrm>
        <a:prstGeom prst="triangle">
          <a:avLst/>
        </a:prstGeom>
        <a:solidFill>
          <a:schemeClr val="accent3">
            <a:hueOff val="1250029"/>
            <a:satOff val="-1876"/>
            <a:lumOff val="-305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7E9EAE-B37A-4EEC-B384-DF3DBD8525EE}">
      <dsp:nvSpPr>
        <dsp:cNvPr id="0" name=""/>
        <dsp:cNvSpPr/>
      </dsp:nvSpPr>
      <dsp:spPr>
        <a:xfrm>
          <a:off x="1127670" y="3778724"/>
          <a:ext cx="597694" cy="597694"/>
        </a:xfrm>
        <a:prstGeom prst="ellipse">
          <a:avLst/>
        </a:prstGeom>
        <a:solidFill>
          <a:schemeClr val="accent3">
            <a:hueOff val="1776357"/>
            <a:satOff val="-2665"/>
            <a:lumOff val="-433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24</a:t>
          </a:r>
          <a:endParaRPr lang="cs-CZ" sz="2500" kern="1200" dirty="0"/>
        </a:p>
      </dsp:txBody>
      <dsp:txXfrm>
        <a:off x="1215200" y="3866254"/>
        <a:ext cx="422634" cy="422634"/>
      </dsp:txXfrm>
    </dsp:sp>
    <dsp:sp modelId="{AE13CEB5-9EFB-40F9-B5B8-618027C574F3}">
      <dsp:nvSpPr>
        <dsp:cNvPr id="0" name=""/>
        <dsp:cNvSpPr/>
      </dsp:nvSpPr>
      <dsp:spPr>
        <a:xfrm rot="5400000">
          <a:off x="1948714" y="3954921"/>
          <a:ext cx="313632" cy="245301"/>
        </a:xfrm>
        <a:prstGeom prst="triangle">
          <a:avLst/>
        </a:prstGeom>
        <a:solidFill>
          <a:schemeClr val="accent3">
            <a:hueOff val="1875044"/>
            <a:satOff val="-2813"/>
            <a:lumOff val="-458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0FBD52-A929-496C-A0C0-6AD39114C059}">
      <dsp:nvSpPr>
        <dsp:cNvPr id="0" name=""/>
        <dsp:cNvSpPr/>
      </dsp:nvSpPr>
      <dsp:spPr>
        <a:xfrm>
          <a:off x="2471811" y="3778724"/>
          <a:ext cx="597694" cy="597694"/>
        </a:xfrm>
        <a:prstGeom prst="ellipse">
          <a:avLst/>
        </a:prstGeom>
        <a:solidFill>
          <a:schemeClr val="accent3">
            <a:hueOff val="2368477"/>
            <a:satOff val="-3554"/>
            <a:lumOff val="-578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25</a:t>
          </a:r>
          <a:endParaRPr lang="cs-CZ" sz="2500" kern="1200" dirty="0"/>
        </a:p>
      </dsp:txBody>
      <dsp:txXfrm>
        <a:off x="2559341" y="3866254"/>
        <a:ext cx="422634" cy="422634"/>
      </dsp:txXfrm>
    </dsp:sp>
    <dsp:sp modelId="{DE47B6BA-B4A7-49B2-B9CD-8966B6FF2E68}">
      <dsp:nvSpPr>
        <dsp:cNvPr id="0" name=""/>
        <dsp:cNvSpPr/>
      </dsp:nvSpPr>
      <dsp:spPr>
        <a:xfrm>
          <a:off x="2613842" y="3343115"/>
          <a:ext cx="313632" cy="245301"/>
        </a:xfrm>
        <a:prstGeom prst="triangle">
          <a:avLst/>
        </a:prstGeom>
        <a:solidFill>
          <a:schemeClr val="accent3">
            <a:hueOff val="2500059"/>
            <a:satOff val="-3751"/>
            <a:lumOff val="-610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03048A-0CA8-4F75-9C28-184AAB2F3093}">
      <dsp:nvSpPr>
        <dsp:cNvPr id="0" name=""/>
        <dsp:cNvSpPr/>
      </dsp:nvSpPr>
      <dsp:spPr>
        <a:xfrm>
          <a:off x="2471811" y="2568997"/>
          <a:ext cx="597694" cy="597694"/>
        </a:xfrm>
        <a:prstGeom prst="ellipse">
          <a:avLst/>
        </a:prstGeom>
        <a:solidFill>
          <a:schemeClr val="accent3">
            <a:hueOff val="2960596"/>
            <a:satOff val="-4442"/>
            <a:lumOff val="-722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26</a:t>
          </a:r>
          <a:endParaRPr lang="cs-CZ" sz="2500" kern="1200" dirty="0"/>
        </a:p>
      </dsp:txBody>
      <dsp:txXfrm>
        <a:off x="2559341" y="2656527"/>
        <a:ext cx="422634" cy="422634"/>
      </dsp:txXfrm>
    </dsp:sp>
    <dsp:sp modelId="{1675CC9C-E1CB-4BB8-A839-F4A6914478C3}">
      <dsp:nvSpPr>
        <dsp:cNvPr id="0" name=""/>
        <dsp:cNvSpPr/>
      </dsp:nvSpPr>
      <dsp:spPr>
        <a:xfrm>
          <a:off x="2613842" y="2133388"/>
          <a:ext cx="313632" cy="245301"/>
        </a:xfrm>
        <a:prstGeom prst="triangle">
          <a:avLst/>
        </a:prstGeom>
        <a:solidFill>
          <a:schemeClr val="accent3">
            <a:hueOff val="3125073"/>
            <a:satOff val="-4689"/>
            <a:lumOff val="-763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923C20-3495-4E47-8C66-DAF39DEA82E4}">
      <dsp:nvSpPr>
        <dsp:cNvPr id="0" name=""/>
        <dsp:cNvSpPr/>
      </dsp:nvSpPr>
      <dsp:spPr>
        <a:xfrm>
          <a:off x="2471811" y="1359270"/>
          <a:ext cx="597694" cy="597694"/>
        </a:xfrm>
        <a:prstGeom prst="ellipse">
          <a:avLst/>
        </a:prstGeom>
        <a:solidFill>
          <a:schemeClr val="accent3">
            <a:hueOff val="3552715"/>
            <a:satOff val="-5331"/>
            <a:lumOff val="-867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27</a:t>
          </a:r>
          <a:endParaRPr lang="cs-CZ" sz="2500" kern="1200" dirty="0"/>
        </a:p>
      </dsp:txBody>
      <dsp:txXfrm>
        <a:off x="2559341" y="1446800"/>
        <a:ext cx="422634" cy="422634"/>
      </dsp:txXfrm>
    </dsp:sp>
    <dsp:sp modelId="{0FB942AB-B55B-4E27-9071-835B60722C3E}">
      <dsp:nvSpPr>
        <dsp:cNvPr id="0" name=""/>
        <dsp:cNvSpPr/>
      </dsp:nvSpPr>
      <dsp:spPr>
        <a:xfrm>
          <a:off x="2613842" y="923661"/>
          <a:ext cx="313632" cy="245301"/>
        </a:xfrm>
        <a:prstGeom prst="triangle">
          <a:avLst/>
        </a:prstGeom>
        <a:solidFill>
          <a:schemeClr val="accent3">
            <a:hueOff val="3750088"/>
            <a:satOff val="-5627"/>
            <a:lumOff val="-915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FF107C-9621-44C3-8234-FDB92D7BE881}">
      <dsp:nvSpPr>
        <dsp:cNvPr id="0" name=""/>
        <dsp:cNvSpPr/>
      </dsp:nvSpPr>
      <dsp:spPr>
        <a:xfrm>
          <a:off x="2471811" y="149543"/>
          <a:ext cx="597694" cy="597694"/>
        </a:xfrm>
        <a:prstGeom prst="ellipse">
          <a:avLst/>
        </a:prstGeom>
        <a:solidFill>
          <a:schemeClr val="accent3">
            <a:hueOff val="4144834"/>
            <a:satOff val="-6219"/>
            <a:lumOff val="-1011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28</a:t>
          </a:r>
          <a:endParaRPr lang="cs-CZ" sz="2500" kern="1200" dirty="0"/>
        </a:p>
      </dsp:txBody>
      <dsp:txXfrm>
        <a:off x="2559341" y="237073"/>
        <a:ext cx="422634" cy="422634"/>
      </dsp:txXfrm>
    </dsp:sp>
    <dsp:sp modelId="{932F10F0-AAA1-42AC-8500-0E2EEABF6896}">
      <dsp:nvSpPr>
        <dsp:cNvPr id="0" name=""/>
        <dsp:cNvSpPr/>
      </dsp:nvSpPr>
      <dsp:spPr>
        <a:xfrm rot="5400000">
          <a:off x="3292855" y="325740"/>
          <a:ext cx="313632" cy="245301"/>
        </a:xfrm>
        <a:prstGeom prst="triangle">
          <a:avLst/>
        </a:prstGeom>
        <a:solidFill>
          <a:schemeClr val="accent3">
            <a:hueOff val="4375102"/>
            <a:satOff val="-6564"/>
            <a:lumOff val="-1068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37C197-8812-49AE-8D57-3C119166CC79}">
      <dsp:nvSpPr>
        <dsp:cNvPr id="0" name=""/>
        <dsp:cNvSpPr/>
      </dsp:nvSpPr>
      <dsp:spPr>
        <a:xfrm>
          <a:off x="3815952" y="149543"/>
          <a:ext cx="597694" cy="597694"/>
        </a:xfrm>
        <a:prstGeom prst="ellipse">
          <a:avLst/>
        </a:prstGeom>
        <a:solidFill>
          <a:schemeClr val="accent3">
            <a:hueOff val="4736953"/>
            <a:satOff val="-7107"/>
            <a:lumOff val="-1156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29</a:t>
          </a:r>
          <a:endParaRPr lang="cs-CZ" sz="2500" kern="1200" dirty="0"/>
        </a:p>
      </dsp:txBody>
      <dsp:txXfrm>
        <a:off x="3903482" y="237073"/>
        <a:ext cx="422634" cy="422634"/>
      </dsp:txXfrm>
    </dsp:sp>
    <dsp:sp modelId="{7433E56F-34CE-4EE2-97A2-9D52078ECB00}">
      <dsp:nvSpPr>
        <dsp:cNvPr id="0" name=""/>
        <dsp:cNvSpPr/>
      </dsp:nvSpPr>
      <dsp:spPr>
        <a:xfrm rot="10800000">
          <a:off x="3957983" y="937546"/>
          <a:ext cx="313632" cy="245301"/>
        </a:xfrm>
        <a:prstGeom prst="triangle">
          <a:avLst/>
        </a:prstGeom>
        <a:solidFill>
          <a:schemeClr val="accent3">
            <a:hueOff val="5000117"/>
            <a:satOff val="-7502"/>
            <a:lumOff val="-1220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8DD4F4-A378-4ECC-9CB8-0C0924BA7DC6}">
      <dsp:nvSpPr>
        <dsp:cNvPr id="0" name=""/>
        <dsp:cNvSpPr/>
      </dsp:nvSpPr>
      <dsp:spPr>
        <a:xfrm>
          <a:off x="3815952" y="1359270"/>
          <a:ext cx="597694" cy="597694"/>
        </a:xfrm>
        <a:prstGeom prst="ellipse">
          <a:avLst/>
        </a:prstGeom>
        <a:solidFill>
          <a:schemeClr val="accent3">
            <a:hueOff val="5329072"/>
            <a:satOff val="-7996"/>
            <a:lumOff val="-130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30</a:t>
          </a:r>
          <a:endParaRPr lang="cs-CZ" sz="2500" kern="1200" dirty="0"/>
        </a:p>
      </dsp:txBody>
      <dsp:txXfrm>
        <a:off x="3903482" y="1446800"/>
        <a:ext cx="422634" cy="422634"/>
      </dsp:txXfrm>
    </dsp:sp>
    <dsp:sp modelId="{CE9737FE-6113-4B83-8152-D1FDE85D9A66}">
      <dsp:nvSpPr>
        <dsp:cNvPr id="0" name=""/>
        <dsp:cNvSpPr/>
      </dsp:nvSpPr>
      <dsp:spPr>
        <a:xfrm rot="10800000">
          <a:off x="3957983" y="2147273"/>
          <a:ext cx="313632" cy="245301"/>
        </a:xfrm>
        <a:prstGeom prst="triangle">
          <a:avLst/>
        </a:prstGeom>
        <a:solidFill>
          <a:schemeClr val="accent3">
            <a:hueOff val="5625132"/>
            <a:satOff val="-8440"/>
            <a:lumOff val="-1373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4E5297-F3C9-444B-A789-482806D5AD02}">
      <dsp:nvSpPr>
        <dsp:cNvPr id="0" name=""/>
        <dsp:cNvSpPr/>
      </dsp:nvSpPr>
      <dsp:spPr>
        <a:xfrm>
          <a:off x="3815952" y="2568997"/>
          <a:ext cx="597694" cy="597694"/>
        </a:xfrm>
        <a:prstGeom prst="ellipse">
          <a:avLst/>
        </a:prstGeom>
        <a:solidFill>
          <a:schemeClr val="accent3">
            <a:hueOff val="5921191"/>
            <a:satOff val="-8884"/>
            <a:lumOff val="-1445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31</a:t>
          </a:r>
          <a:endParaRPr lang="cs-CZ" sz="2500" kern="1200" dirty="0"/>
        </a:p>
      </dsp:txBody>
      <dsp:txXfrm>
        <a:off x="3903482" y="2656527"/>
        <a:ext cx="422634" cy="422634"/>
      </dsp:txXfrm>
    </dsp:sp>
    <dsp:sp modelId="{8E807C6E-D549-4D69-8D2A-DB52C0BDBA24}">
      <dsp:nvSpPr>
        <dsp:cNvPr id="0" name=""/>
        <dsp:cNvSpPr/>
      </dsp:nvSpPr>
      <dsp:spPr>
        <a:xfrm rot="10800000">
          <a:off x="3957983" y="3357000"/>
          <a:ext cx="313632" cy="245301"/>
        </a:xfrm>
        <a:prstGeom prst="triangle">
          <a:avLst/>
        </a:prstGeom>
        <a:solidFill>
          <a:schemeClr val="accent3">
            <a:hueOff val="6250147"/>
            <a:satOff val="-9378"/>
            <a:lumOff val="-1525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091562-0F5B-419C-9EAE-CFE6A647E4FA}">
      <dsp:nvSpPr>
        <dsp:cNvPr id="0" name=""/>
        <dsp:cNvSpPr/>
      </dsp:nvSpPr>
      <dsp:spPr>
        <a:xfrm>
          <a:off x="3815952" y="3778724"/>
          <a:ext cx="597694" cy="597694"/>
        </a:xfrm>
        <a:prstGeom prst="ellipse">
          <a:avLst/>
        </a:prstGeom>
        <a:solidFill>
          <a:schemeClr val="accent3">
            <a:hueOff val="6513311"/>
            <a:satOff val="-9773"/>
            <a:lumOff val="-1589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32</a:t>
          </a:r>
          <a:endParaRPr lang="cs-CZ" sz="2500" kern="1200" dirty="0"/>
        </a:p>
      </dsp:txBody>
      <dsp:txXfrm>
        <a:off x="3903482" y="3866254"/>
        <a:ext cx="422634" cy="422634"/>
      </dsp:txXfrm>
    </dsp:sp>
    <dsp:sp modelId="{A35D5C3F-7C57-483F-905C-466B9CE5658F}">
      <dsp:nvSpPr>
        <dsp:cNvPr id="0" name=""/>
        <dsp:cNvSpPr/>
      </dsp:nvSpPr>
      <dsp:spPr>
        <a:xfrm rot="5400000">
          <a:off x="4636996" y="3954921"/>
          <a:ext cx="313632" cy="245301"/>
        </a:xfrm>
        <a:prstGeom prst="triangle">
          <a:avLst/>
        </a:prstGeom>
        <a:solidFill>
          <a:schemeClr val="accent3">
            <a:hueOff val="6875161"/>
            <a:satOff val="-10316"/>
            <a:lumOff val="-1678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3B43DC-BC6C-4A4C-A546-F39DAB7D060C}">
      <dsp:nvSpPr>
        <dsp:cNvPr id="0" name=""/>
        <dsp:cNvSpPr/>
      </dsp:nvSpPr>
      <dsp:spPr>
        <a:xfrm>
          <a:off x="5160093" y="3778724"/>
          <a:ext cx="597694" cy="597694"/>
        </a:xfrm>
        <a:prstGeom prst="ellipse">
          <a:avLst/>
        </a:prstGeom>
        <a:solidFill>
          <a:schemeClr val="accent3">
            <a:hueOff val="7105429"/>
            <a:satOff val="-10661"/>
            <a:lumOff val="-1734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33</a:t>
          </a:r>
          <a:endParaRPr lang="cs-CZ" sz="2500" kern="1200" dirty="0"/>
        </a:p>
      </dsp:txBody>
      <dsp:txXfrm>
        <a:off x="5247623" y="3866254"/>
        <a:ext cx="422634" cy="422634"/>
      </dsp:txXfrm>
    </dsp:sp>
    <dsp:sp modelId="{7060907D-7E97-46D4-BE45-E2E3408E24D8}">
      <dsp:nvSpPr>
        <dsp:cNvPr id="0" name=""/>
        <dsp:cNvSpPr/>
      </dsp:nvSpPr>
      <dsp:spPr>
        <a:xfrm>
          <a:off x="5302124" y="3343115"/>
          <a:ext cx="313632" cy="245301"/>
        </a:xfrm>
        <a:prstGeom prst="triangle">
          <a:avLst/>
        </a:prstGeom>
        <a:solidFill>
          <a:schemeClr val="accent3">
            <a:hueOff val="7500176"/>
            <a:satOff val="-11253"/>
            <a:lumOff val="-1830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983872-631C-4D08-B089-7822412B9B1C}">
      <dsp:nvSpPr>
        <dsp:cNvPr id="0" name=""/>
        <dsp:cNvSpPr/>
      </dsp:nvSpPr>
      <dsp:spPr>
        <a:xfrm>
          <a:off x="5160093" y="2568997"/>
          <a:ext cx="597694" cy="597694"/>
        </a:xfrm>
        <a:prstGeom prst="ellipse">
          <a:avLst/>
        </a:prstGeom>
        <a:solidFill>
          <a:schemeClr val="accent3">
            <a:hueOff val="7697549"/>
            <a:satOff val="-11549"/>
            <a:lumOff val="-1878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34</a:t>
          </a:r>
          <a:endParaRPr lang="cs-CZ" sz="2500" kern="1200" dirty="0"/>
        </a:p>
      </dsp:txBody>
      <dsp:txXfrm>
        <a:off x="5247623" y="2656527"/>
        <a:ext cx="422634" cy="422634"/>
      </dsp:txXfrm>
    </dsp:sp>
    <dsp:sp modelId="{385B124C-F48C-4BCD-A59D-B02619E608F1}">
      <dsp:nvSpPr>
        <dsp:cNvPr id="0" name=""/>
        <dsp:cNvSpPr/>
      </dsp:nvSpPr>
      <dsp:spPr>
        <a:xfrm>
          <a:off x="5302124" y="2133388"/>
          <a:ext cx="313632" cy="245301"/>
        </a:xfrm>
        <a:prstGeom prst="triangle">
          <a:avLst/>
        </a:prstGeom>
        <a:solidFill>
          <a:schemeClr val="accent3">
            <a:hueOff val="8125191"/>
            <a:satOff val="-12191"/>
            <a:lumOff val="-1983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00AAA0-2F38-4D8C-A997-835AC86D754E}">
      <dsp:nvSpPr>
        <dsp:cNvPr id="0" name=""/>
        <dsp:cNvSpPr/>
      </dsp:nvSpPr>
      <dsp:spPr>
        <a:xfrm>
          <a:off x="5160093" y="1359270"/>
          <a:ext cx="597694" cy="597694"/>
        </a:xfrm>
        <a:prstGeom prst="ellipse">
          <a:avLst/>
        </a:prstGeom>
        <a:solidFill>
          <a:schemeClr val="accent3">
            <a:hueOff val="8289668"/>
            <a:satOff val="-12438"/>
            <a:lumOff val="-2023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35</a:t>
          </a:r>
          <a:endParaRPr lang="cs-CZ" sz="2500" kern="1200" dirty="0"/>
        </a:p>
      </dsp:txBody>
      <dsp:txXfrm>
        <a:off x="5247623" y="1446800"/>
        <a:ext cx="422634" cy="422634"/>
      </dsp:txXfrm>
    </dsp:sp>
    <dsp:sp modelId="{DB614918-AE40-4248-96BC-B4D0EDBC96EB}">
      <dsp:nvSpPr>
        <dsp:cNvPr id="0" name=""/>
        <dsp:cNvSpPr/>
      </dsp:nvSpPr>
      <dsp:spPr>
        <a:xfrm>
          <a:off x="5302124" y="923661"/>
          <a:ext cx="313632" cy="245301"/>
        </a:xfrm>
        <a:prstGeom prst="triangle">
          <a:avLst/>
        </a:prstGeom>
        <a:solidFill>
          <a:schemeClr val="accent3">
            <a:hueOff val="8750205"/>
            <a:satOff val="-13129"/>
            <a:lumOff val="-2135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B4C9DC-20B6-4E2E-8871-5B09AAC193AD}">
      <dsp:nvSpPr>
        <dsp:cNvPr id="0" name=""/>
        <dsp:cNvSpPr/>
      </dsp:nvSpPr>
      <dsp:spPr>
        <a:xfrm>
          <a:off x="5160093" y="149543"/>
          <a:ext cx="597694" cy="597694"/>
        </a:xfrm>
        <a:prstGeom prst="ellipse">
          <a:avLst/>
        </a:prstGeom>
        <a:solidFill>
          <a:schemeClr val="accent3">
            <a:hueOff val="8881787"/>
            <a:satOff val="-13326"/>
            <a:lumOff val="-2167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36</a:t>
          </a:r>
          <a:endParaRPr lang="cs-CZ" sz="2500" kern="1200" dirty="0"/>
        </a:p>
      </dsp:txBody>
      <dsp:txXfrm>
        <a:off x="5247623" y="237073"/>
        <a:ext cx="422634" cy="422634"/>
      </dsp:txXfrm>
    </dsp:sp>
    <dsp:sp modelId="{F141D69F-B6C7-45C2-8557-2B6F5FFC04F1}">
      <dsp:nvSpPr>
        <dsp:cNvPr id="0" name=""/>
        <dsp:cNvSpPr/>
      </dsp:nvSpPr>
      <dsp:spPr>
        <a:xfrm rot="5400000">
          <a:off x="5981137" y="325740"/>
          <a:ext cx="313632" cy="245301"/>
        </a:xfrm>
        <a:prstGeom prst="triangle">
          <a:avLst/>
        </a:prstGeom>
        <a:solidFill>
          <a:schemeClr val="accent3">
            <a:hueOff val="9375220"/>
            <a:satOff val="-14067"/>
            <a:lumOff val="-2288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056F95-953C-442E-8929-5F8E45229B21}">
      <dsp:nvSpPr>
        <dsp:cNvPr id="0" name=""/>
        <dsp:cNvSpPr/>
      </dsp:nvSpPr>
      <dsp:spPr>
        <a:xfrm>
          <a:off x="6504235" y="149543"/>
          <a:ext cx="597694" cy="597694"/>
        </a:xfrm>
        <a:prstGeom prst="ellipse">
          <a:avLst/>
        </a:prstGeom>
        <a:solidFill>
          <a:schemeClr val="accent3">
            <a:hueOff val="9473906"/>
            <a:satOff val="-14215"/>
            <a:lumOff val="-2312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37</a:t>
          </a:r>
          <a:endParaRPr lang="cs-CZ" sz="2500" kern="1200" dirty="0"/>
        </a:p>
      </dsp:txBody>
      <dsp:txXfrm>
        <a:off x="6591765" y="237073"/>
        <a:ext cx="422634" cy="422634"/>
      </dsp:txXfrm>
    </dsp:sp>
    <dsp:sp modelId="{6D9FB005-D477-46AA-80A8-8D09F071D22B}">
      <dsp:nvSpPr>
        <dsp:cNvPr id="0" name=""/>
        <dsp:cNvSpPr/>
      </dsp:nvSpPr>
      <dsp:spPr>
        <a:xfrm rot="10800000">
          <a:off x="6646265" y="937546"/>
          <a:ext cx="313632" cy="245301"/>
        </a:xfrm>
        <a:prstGeom prst="triangle">
          <a:avLst/>
        </a:prstGeom>
        <a:solidFill>
          <a:schemeClr val="accent3">
            <a:hueOff val="10000235"/>
            <a:satOff val="-15004"/>
            <a:lumOff val="-2440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D5B424-0209-4788-89F2-884C6A25D9BA}">
      <dsp:nvSpPr>
        <dsp:cNvPr id="0" name=""/>
        <dsp:cNvSpPr/>
      </dsp:nvSpPr>
      <dsp:spPr>
        <a:xfrm>
          <a:off x="6504235" y="1359270"/>
          <a:ext cx="597694" cy="597694"/>
        </a:xfrm>
        <a:prstGeom prst="ellipse">
          <a:avLst/>
        </a:prstGeom>
        <a:solidFill>
          <a:schemeClr val="accent3">
            <a:hueOff val="10066025"/>
            <a:satOff val="-15103"/>
            <a:lumOff val="-2456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38</a:t>
          </a:r>
          <a:endParaRPr lang="cs-CZ" sz="2500" kern="1200" dirty="0"/>
        </a:p>
      </dsp:txBody>
      <dsp:txXfrm>
        <a:off x="6591765" y="1446800"/>
        <a:ext cx="422634" cy="422634"/>
      </dsp:txXfrm>
    </dsp:sp>
    <dsp:sp modelId="{E74FE515-AC52-45F7-ADCE-D5638BC4669B}">
      <dsp:nvSpPr>
        <dsp:cNvPr id="0" name=""/>
        <dsp:cNvSpPr/>
      </dsp:nvSpPr>
      <dsp:spPr>
        <a:xfrm rot="10800000">
          <a:off x="6646265" y="2147273"/>
          <a:ext cx="313632" cy="245301"/>
        </a:xfrm>
        <a:prstGeom prst="triangle">
          <a:avLst/>
        </a:prstGeom>
        <a:solidFill>
          <a:schemeClr val="accent3">
            <a:hueOff val="10625249"/>
            <a:satOff val="-15942"/>
            <a:lumOff val="-2593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C3ADA4-5A02-4FBF-A0D5-F8CF990457AE}">
      <dsp:nvSpPr>
        <dsp:cNvPr id="0" name=""/>
        <dsp:cNvSpPr/>
      </dsp:nvSpPr>
      <dsp:spPr>
        <a:xfrm>
          <a:off x="6504235" y="2568997"/>
          <a:ext cx="597694" cy="597694"/>
        </a:xfrm>
        <a:prstGeom prst="ellipse">
          <a:avLst/>
        </a:prstGeom>
        <a:solidFill>
          <a:schemeClr val="accent3">
            <a:hueOff val="10658145"/>
            <a:satOff val="-15992"/>
            <a:lumOff val="-2601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39</a:t>
          </a:r>
          <a:endParaRPr lang="cs-CZ" sz="2500" kern="1200" dirty="0"/>
        </a:p>
      </dsp:txBody>
      <dsp:txXfrm>
        <a:off x="6591765" y="2656527"/>
        <a:ext cx="422634" cy="422634"/>
      </dsp:txXfrm>
    </dsp:sp>
    <dsp:sp modelId="{509E435D-D580-4E4A-B4A3-F251BBEF3676}">
      <dsp:nvSpPr>
        <dsp:cNvPr id="0" name=""/>
        <dsp:cNvSpPr/>
      </dsp:nvSpPr>
      <dsp:spPr>
        <a:xfrm rot="10800000">
          <a:off x="6646265" y="3282400"/>
          <a:ext cx="313632" cy="245301"/>
        </a:xfrm>
        <a:prstGeom prst="triangle">
          <a:avLst/>
        </a:prstGeom>
        <a:solidFill>
          <a:schemeClr val="accent3">
            <a:hueOff val="11250264"/>
            <a:satOff val="-16880"/>
            <a:lumOff val="-2745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098D80-C5E9-4C54-9B89-743B72192750}">
      <dsp:nvSpPr>
        <dsp:cNvPr id="0" name=""/>
        <dsp:cNvSpPr/>
      </dsp:nvSpPr>
      <dsp:spPr>
        <a:xfrm>
          <a:off x="6355035" y="3629525"/>
          <a:ext cx="896094" cy="896094"/>
        </a:xfrm>
        <a:prstGeom prst="ellipse">
          <a:avLst/>
        </a:prstGeom>
        <a:solidFill>
          <a:schemeClr val="accent3">
            <a:hueOff val="11250264"/>
            <a:satOff val="-16880"/>
            <a:lumOff val="-2745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40</a:t>
          </a:r>
          <a:endParaRPr lang="cs-CZ" sz="3800" kern="1200" dirty="0"/>
        </a:p>
      </dsp:txBody>
      <dsp:txXfrm>
        <a:off x="6486265" y="3760755"/>
        <a:ext cx="633634" cy="63363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C2DA91-623B-4A8A-894C-F35D406253BD}">
      <dsp:nvSpPr>
        <dsp:cNvPr id="0" name=""/>
        <dsp:cNvSpPr/>
      </dsp:nvSpPr>
      <dsp:spPr>
        <a:xfrm>
          <a:off x="978470" y="343"/>
          <a:ext cx="896094" cy="89609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41</a:t>
          </a:r>
          <a:endParaRPr lang="cs-CZ" sz="3800" kern="1200" dirty="0"/>
        </a:p>
      </dsp:txBody>
      <dsp:txXfrm>
        <a:off x="1109700" y="131573"/>
        <a:ext cx="633634" cy="633634"/>
      </dsp:txXfrm>
    </dsp:sp>
    <dsp:sp modelId="{7F41A60A-E82A-4433-8D36-7831BF62688C}">
      <dsp:nvSpPr>
        <dsp:cNvPr id="0" name=""/>
        <dsp:cNvSpPr/>
      </dsp:nvSpPr>
      <dsp:spPr>
        <a:xfrm rot="10800000">
          <a:off x="1269701" y="1012146"/>
          <a:ext cx="313632" cy="245301"/>
        </a:xfrm>
        <a:prstGeom prst="triangl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A11602-9137-4B97-AC48-203C28659404}">
      <dsp:nvSpPr>
        <dsp:cNvPr id="0" name=""/>
        <dsp:cNvSpPr/>
      </dsp:nvSpPr>
      <dsp:spPr>
        <a:xfrm>
          <a:off x="1127670" y="1359270"/>
          <a:ext cx="597694" cy="597694"/>
        </a:xfrm>
        <a:prstGeom prst="ellipse">
          <a:avLst/>
        </a:prstGeom>
        <a:solidFill>
          <a:schemeClr val="accent4">
            <a:hueOff val="-234988"/>
            <a:satOff val="1416"/>
            <a:lumOff val="113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42</a:t>
          </a:r>
          <a:endParaRPr lang="cs-CZ" sz="2500" kern="1200" dirty="0"/>
        </a:p>
      </dsp:txBody>
      <dsp:txXfrm>
        <a:off x="1215200" y="1446800"/>
        <a:ext cx="422634" cy="422634"/>
      </dsp:txXfrm>
    </dsp:sp>
    <dsp:sp modelId="{E2C52826-2EFC-401B-A64E-34B679B01DC9}">
      <dsp:nvSpPr>
        <dsp:cNvPr id="0" name=""/>
        <dsp:cNvSpPr/>
      </dsp:nvSpPr>
      <dsp:spPr>
        <a:xfrm rot="10800000">
          <a:off x="1269701" y="2147273"/>
          <a:ext cx="313632" cy="245301"/>
        </a:xfrm>
        <a:prstGeom prst="triangle">
          <a:avLst/>
        </a:prstGeom>
        <a:solidFill>
          <a:schemeClr val="accent4">
            <a:hueOff val="-248043"/>
            <a:satOff val="1494"/>
            <a:lumOff val="120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F3FB13-5936-4733-ABCD-55D567762346}">
      <dsp:nvSpPr>
        <dsp:cNvPr id="0" name=""/>
        <dsp:cNvSpPr/>
      </dsp:nvSpPr>
      <dsp:spPr>
        <a:xfrm>
          <a:off x="1127670" y="2568997"/>
          <a:ext cx="597694" cy="597694"/>
        </a:xfrm>
        <a:prstGeom prst="ellipse">
          <a:avLst/>
        </a:prstGeom>
        <a:solidFill>
          <a:schemeClr val="accent4">
            <a:hueOff val="-469976"/>
            <a:satOff val="2831"/>
            <a:lumOff val="227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43</a:t>
          </a:r>
          <a:endParaRPr lang="cs-CZ" sz="2500" kern="1200" dirty="0"/>
        </a:p>
      </dsp:txBody>
      <dsp:txXfrm>
        <a:off x="1215200" y="2656527"/>
        <a:ext cx="422634" cy="422634"/>
      </dsp:txXfrm>
    </dsp:sp>
    <dsp:sp modelId="{3BF7CECE-50B1-4A49-A78C-13999931E9F9}">
      <dsp:nvSpPr>
        <dsp:cNvPr id="0" name=""/>
        <dsp:cNvSpPr/>
      </dsp:nvSpPr>
      <dsp:spPr>
        <a:xfrm rot="10800000">
          <a:off x="1269701" y="3357000"/>
          <a:ext cx="313632" cy="245301"/>
        </a:xfrm>
        <a:prstGeom prst="triangle">
          <a:avLst/>
        </a:prstGeom>
        <a:solidFill>
          <a:schemeClr val="accent4">
            <a:hueOff val="-496086"/>
            <a:satOff val="2989"/>
            <a:lumOff val="240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16EF13-A7CD-4ADF-8DD2-78022F6BE19C}">
      <dsp:nvSpPr>
        <dsp:cNvPr id="0" name=""/>
        <dsp:cNvSpPr/>
      </dsp:nvSpPr>
      <dsp:spPr>
        <a:xfrm>
          <a:off x="1127670" y="3778724"/>
          <a:ext cx="597694" cy="597694"/>
        </a:xfrm>
        <a:prstGeom prst="ellipse">
          <a:avLst/>
        </a:prstGeom>
        <a:solidFill>
          <a:schemeClr val="accent4">
            <a:hueOff val="-704964"/>
            <a:satOff val="4247"/>
            <a:lumOff val="34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44</a:t>
          </a:r>
          <a:endParaRPr lang="cs-CZ" sz="2500" kern="1200" dirty="0"/>
        </a:p>
      </dsp:txBody>
      <dsp:txXfrm>
        <a:off x="1215200" y="3866254"/>
        <a:ext cx="422634" cy="422634"/>
      </dsp:txXfrm>
    </dsp:sp>
    <dsp:sp modelId="{222B7174-FE05-4F45-AA63-2BF5DEF67BBC}">
      <dsp:nvSpPr>
        <dsp:cNvPr id="0" name=""/>
        <dsp:cNvSpPr/>
      </dsp:nvSpPr>
      <dsp:spPr>
        <a:xfrm rot="5400000">
          <a:off x="1948714" y="3954921"/>
          <a:ext cx="313632" cy="245301"/>
        </a:xfrm>
        <a:prstGeom prst="triangle">
          <a:avLst/>
        </a:prstGeom>
        <a:solidFill>
          <a:schemeClr val="accent4">
            <a:hueOff val="-744128"/>
            <a:satOff val="4483"/>
            <a:lumOff val="359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367590-7CA6-4267-B2F7-DD3FB0D3C91F}">
      <dsp:nvSpPr>
        <dsp:cNvPr id="0" name=""/>
        <dsp:cNvSpPr/>
      </dsp:nvSpPr>
      <dsp:spPr>
        <a:xfrm>
          <a:off x="2471811" y="3778724"/>
          <a:ext cx="597694" cy="597694"/>
        </a:xfrm>
        <a:prstGeom prst="ellipse">
          <a:avLst/>
        </a:prstGeom>
        <a:solidFill>
          <a:schemeClr val="accent4">
            <a:hueOff val="-939951"/>
            <a:satOff val="5663"/>
            <a:lumOff val="454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45</a:t>
          </a:r>
          <a:endParaRPr lang="cs-CZ" sz="2500" kern="1200" dirty="0"/>
        </a:p>
      </dsp:txBody>
      <dsp:txXfrm>
        <a:off x="2559341" y="3866254"/>
        <a:ext cx="422634" cy="422634"/>
      </dsp:txXfrm>
    </dsp:sp>
    <dsp:sp modelId="{6C4758DF-7EB7-4A38-9351-EE6D8E44B2D5}">
      <dsp:nvSpPr>
        <dsp:cNvPr id="0" name=""/>
        <dsp:cNvSpPr/>
      </dsp:nvSpPr>
      <dsp:spPr>
        <a:xfrm>
          <a:off x="2613842" y="3343115"/>
          <a:ext cx="313632" cy="245301"/>
        </a:xfrm>
        <a:prstGeom prst="triangle">
          <a:avLst/>
        </a:prstGeom>
        <a:solidFill>
          <a:schemeClr val="accent4">
            <a:hueOff val="-992171"/>
            <a:satOff val="5978"/>
            <a:lumOff val="479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3FD45E-1CDC-488A-853F-A2C0A0297714}">
      <dsp:nvSpPr>
        <dsp:cNvPr id="0" name=""/>
        <dsp:cNvSpPr/>
      </dsp:nvSpPr>
      <dsp:spPr>
        <a:xfrm>
          <a:off x="2471811" y="2568997"/>
          <a:ext cx="597694" cy="597694"/>
        </a:xfrm>
        <a:prstGeom prst="ellipse">
          <a:avLst/>
        </a:prstGeom>
        <a:solidFill>
          <a:schemeClr val="accent4">
            <a:hueOff val="-1174939"/>
            <a:satOff val="7079"/>
            <a:lumOff val="567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46</a:t>
          </a:r>
          <a:endParaRPr lang="cs-CZ" sz="2500" kern="1200" dirty="0"/>
        </a:p>
      </dsp:txBody>
      <dsp:txXfrm>
        <a:off x="2559341" y="2656527"/>
        <a:ext cx="422634" cy="422634"/>
      </dsp:txXfrm>
    </dsp:sp>
    <dsp:sp modelId="{0FB4AB18-1365-4871-B54B-CD852E5239E6}">
      <dsp:nvSpPr>
        <dsp:cNvPr id="0" name=""/>
        <dsp:cNvSpPr/>
      </dsp:nvSpPr>
      <dsp:spPr>
        <a:xfrm>
          <a:off x="2613842" y="2133388"/>
          <a:ext cx="313632" cy="245301"/>
        </a:xfrm>
        <a:prstGeom prst="triangle">
          <a:avLst/>
        </a:prstGeom>
        <a:solidFill>
          <a:schemeClr val="accent4">
            <a:hueOff val="-1240214"/>
            <a:satOff val="7472"/>
            <a:lumOff val="599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6060FC-8058-4834-A0E4-2422BA29B885}">
      <dsp:nvSpPr>
        <dsp:cNvPr id="0" name=""/>
        <dsp:cNvSpPr/>
      </dsp:nvSpPr>
      <dsp:spPr>
        <a:xfrm>
          <a:off x="2471811" y="1359270"/>
          <a:ext cx="597694" cy="597694"/>
        </a:xfrm>
        <a:prstGeom prst="ellipse">
          <a:avLst/>
        </a:prstGeom>
        <a:solidFill>
          <a:schemeClr val="accent4">
            <a:hueOff val="-1409927"/>
            <a:satOff val="8494"/>
            <a:lumOff val="681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47</a:t>
          </a:r>
          <a:endParaRPr lang="cs-CZ" sz="2500" kern="1200" dirty="0"/>
        </a:p>
      </dsp:txBody>
      <dsp:txXfrm>
        <a:off x="2559341" y="1446800"/>
        <a:ext cx="422634" cy="422634"/>
      </dsp:txXfrm>
    </dsp:sp>
    <dsp:sp modelId="{C0FAAC40-AF77-43C0-B111-E1935C3163C6}">
      <dsp:nvSpPr>
        <dsp:cNvPr id="0" name=""/>
        <dsp:cNvSpPr/>
      </dsp:nvSpPr>
      <dsp:spPr>
        <a:xfrm>
          <a:off x="2613842" y="923661"/>
          <a:ext cx="313632" cy="245301"/>
        </a:xfrm>
        <a:prstGeom prst="triangle">
          <a:avLst/>
        </a:prstGeom>
        <a:solidFill>
          <a:schemeClr val="accent4">
            <a:hueOff val="-1488257"/>
            <a:satOff val="8966"/>
            <a:lumOff val="719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956A0D-1284-4179-A7C7-EFB81A601F84}">
      <dsp:nvSpPr>
        <dsp:cNvPr id="0" name=""/>
        <dsp:cNvSpPr/>
      </dsp:nvSpPr>
      <dsp:spPr>
        <a:xfrm>
          <a:off x="2471811" y="149543"/>
          <a:ext cx="597694" cy="597694"/>
        </a:xfrm>
        <a:prstGeom prst="ellipse">
          <a:avLst/>
        </a:prstGeom>
        <a:solidFill>
          <a:schemeClr val="accent4">
            <a:hueOff val="-1644915"/>
            <a:satOff val="9910"/>
            <a:lumOff val="794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48</a:t>
          </a:r>
          <a:endParaRPr lang="cs-CZ" sz="2500" kern="1200" dirty="0"/>
        </a:p>
      </dsp:txBody>
      <dsp:txXfrm>
        <a:off x="2559341" y="237073"/>
        <a:ext cx="422634" cy="422634"/>
      </dsp:txXfrm>
    </dsp:sp>
    <dsp:sp modelId="{9199A273-6892-40A2-A531-587A5F3860A1}">
      <dsp:nvSpPr>
        <dsp:cNvPr id="0" name=""/>
        <dsp:cNvSpPr/>
      </dsp:nvSpPr>
      <dsp:spPr>
        <a:xfrm rot="5400000">
          <a:off x="3292855" y="325740"/>
          <a:ext cx="313632" cy="245301"/>
        </a:xfrm>
        <a:prstGeom prst="triangle">
          <a:avLst/>
        </a:prstGeom>
        <a:solidFill>
          <a:schemeClr val="accent4">
            <a:hueOff val="-1736299"/>
            <a:satOff val="10461"/>
            <a:lumOff val="838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8BB079-11DE-4350-B624-0D7219225C76}">
      <dsp:nvSpPr>
        <dsp:cNvPr id="0" name=""/>
        <dsp:cNvSpPr/>
      </dsp:nvSpPr>
      <dsp:spPr>
        <a:xfrm>
          <a:off x="3815952" y="149543"/>
          <a:ext cx="597694" cy="597694"/>
        </a:xfrm>
        <a:prstGeom prst="ellipse">
          <a:avLst/>
        </a:prstGeom>
        <a:solidFill>
          <a:schemeClr val="accent4">
            <a:hueOff val="-1879903"/>
            <a:satOff val="11326"/>
            <a:lumOff val="908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49</a:t>
          </a:r>
          <a:endParaRPr lang="cs-CZ" sz="2500" kern="1200" dirty="0"/>
        </a:p>
      </dsp:txBody>
      <dsp:txXfrm>
        <a:off x="3903482" y="237073"/>
        <a:ext cx="422634" cy="422634"/>
      </dsp:txXfrm>
    </dsp:sp>
    <dsp:sp modelId="{88BE2545-B9ED-4DB6-B9DD-B6343C860D47}">
      <dsp:nvSpPr>
        <dsp:cNvPr id="0" name=""/>
        <dsp:cNvSpPr/>
      </dsp:nvSpPr>
      <dsp:spPr>
        <a:xfrm rot="10800000">
          <a:off x="3957983" y="937546"/>
          <a:ext cx="313632" cy="245301"/>
        </a:xfrm>
        <a:prstGeom prst="triangle">
          <a:avLst/>
        </a:prstGeom>
        <a:solidFill>
          <a:schemeClr val="accent4">
            <a:hueOff val="-1984342"/>
            <a:satOff val="11955"/>
            <a:lumOff val="958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3431E6-E90D-4B38-86E4-1FB947A0B9F0}">
      <dsp:nvSpPr>
        <dsp:cNvPr id="0" name=""/>
        <dsp:cNvSpPr/>
      </dsp:nvSpPr>
      <dsp:spPr>
        <a:xfrm>
          <a:off x="3815952" y="1359270"/>
          <a:ext cx="597694" cy="597694"/>
        </a:xfrm>
        <a:prstGeom prst="ellipse">
          <a:avLst/>
        </a:prstGeom>
        <a:solidFill>
          <a:schemeClr val="accent4">
            <a:hueOff val="-2114891"/>
            <a:satOff val="12742"/>
            <a:lumOff val="1021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50</a:t>
          </a:r>
          <a:endParaRPr lang="cs-CZ" sz="2500" kern="1200" dirty="0"/>
        </a:p>
      </dsp:txBody>
      <dsp:txXfrm>
        <a:off x="3903482" y="1446800"/>
        <a:ext cx="422634" cy="422634"/>
      </dsp:txXfrm>
    </dsp:sp>
    <dsp:sp modelId="{A84A394A-B75D-4CE0-9181-90EDECD6806A}">
      <dsp:nvSpPr>
        <dsp:cNvPr id="0" name=""/>
        <dsp:cNvSpPr/>
      </dsp:nvSpPr>
      <dsp:spPr>
        <a:xfrm rot="10800000">
          <a:off x="3957983" y="2147273"/>
          <a:ext cx="313632" cy="245301"/>
        </a:xfrm>
        <a:prstGeom prst="triangle">
          <a:avLst/>
        </a:prstGeom>
        <a:solidFill>
          <a:schemeClr val="accent4">
            <a:hueOff val="-2232385"/>
            <a:satOff val="13449"/>
            <a:lumOff val="1078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4E2E28-FA3D-4466-8E0E-647C8A2A38B0}">
      <dsp:nvSpPr>
        <dsp:cNvPr id="0" name=""/>
        <dsp:cNvSpPr/>
      </dsp:nvSpPr>
      <dsp:spPr>
        <a:xfrm>
          <a:off x="3815952" y="2568997"/>
          <a:ext cx="597694" cy="597694"/>
        </a:xfrm>
        <a:prstGeom prst="ellipse">
          <a:avLst/>
        </a:prstGeom>
        <a:solidFill>
          <a:schemeClr val="accent4">
            <a:hueOff val="-2349879"/>
            <a:satOff val="14157"/>
            <a:lumOff val="1135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51</a:t>
          </a:r>
          <a:endParaRPr lang="cs-CZ" sz="2500" kern="1200" dirty="0"/>
        </a:p>
      </dsp:txBody>
      <dsp:txXfrm>
        <a:off x="3903482" y="2656527"/>
        <a:ext cx="422634" cy="422634"/>
      </dsp:txXfrm>
    </dsp:sp>
    <dsp:sp modelId="{323CC4B6-9100-442A-91BC-CD782641B092}">
      <dsp:nvSpPr>
        <dsp:cNvPr id="0" name=""/>
        <dsp:cNvSpPr/>
      </dsp:nvSpPr>
      <dsp:spPr>
        <a:xfrm rot="10800000">
          <a:off x="3957983" y="3357000"/>
          <a:ext cx="313632" cy="245301"/>
        </a:xfrm>
        <a:prstGeom prst="triangle">
          <a:avLst/>
        </a:prstGeom>
        <a:solidFill>
          <a:schemeClr val="accent4">
            <a:hueOff val="-2480428"/>
            <a:satOff val="14944"/>
            <a:lumOff val="1198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D16757-99F8-4B62-95F9-82C09F15E985}">
      <dsp:nvSpPr>
        <dsp:cNvPr id="0" name=""/>
        <dsp:cNvSpPr/>
      </dsp:nvSpPr>
      <dsp:spPr>
        <a:xfrm>
          <a:off x="3815952" y="3778724"/>
          <a:ext cx="597694" cy="597694"/>
        </a:xfrm>
        <a:prstGeom prst="ellipse">
          <a:avLst/>
        </a:prstGeom>
        <a:solidFill>
          <a:schemeClr val="accent4">
            <a:hueOff val="-2584866"/>
            <a:satOff val="15573"/>
            <a:lumOff val="1248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52</a:t>
          </a:r>
          <a:endParaRPr lang="cs-CZ" sz="2500" kern="1200" dirty="0"/>
        </a:p>
      </dsp:txBody>
      <dsp:txXfrm>
        <a:off x="3903482" y="3866254"/>
        <a:ext cx="422634" cy="422634"/>
      </dsp:txXfrm>
    </dsp:sp>
    <dsp:sp modelId="{4AE70000-36EA-4085-AB0C-C74121AD50A5}">
      <dsp:nvSpPr>
        <dsp:cNvPr id="0" name=""/>
        <dsp:cNvSpPr/>
      </dsp:nvSpPr>
      <dsp:spPr>
        <a:xfrm rot="5400000">
          <a:off x="4636996" y="3954921"/>
          <a:ext cx="313632" cy="245301"/>
        </a:xfrm>
        <a:prstGeom prst="triangle">
          <a:avLst/>
        </a:prstGeom>
        <a:solidFill>
          <a:schemeClr val="accent4">
            <a:hueOff val="-2728470"/>
            <a:satOff val="16438"/>
            <a:lumOff val="1318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0C154A-093A-49AB-8447-0F25D5D52EF9}">
      <dsp:nvSpPr>
        <dsp:cNvPr id="0" name=""/>
        <dsp:cNvSpPr/>
      </dsp:nvSpPr>
      <dsp:spPr>
        <a:xfrm>
          <a:off x="5160093" y="3778724"/>
          <a:ext cx="597694" cy="597694"/>
        </a:xfrm>
        <a:prstGeom prst="ellipse">
          <a:avLst/>
        </a:prstGeom>
        <a:solidFill>
          <a:schemeClr val="accent4">
            <a:hueOff val="-2819854"/>
            <a:satOff val="16989"/>
            <a:lumOff val="1362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53</a:t>
          </a:r>
          <a:endParaRPr lang="cs-CZ" sz="2500" kern="1200" dirty="0"/>
        </a:p>
      </dsp:txBody>
      <dsp:txXfrm>
        <a:off x="5247623" y="3866254"/>
        <a:ext cx="422634" cy="422634"/>
      </dsp:txXfrm>
    </dsp:sp>
    <dsp:sp modelId="{9FD20AE6-94D3-4AF3-806A-DE3BA0F182DC}">
      <dsp:nvSpPr>
        <dsp:cNvPr id="0" name=""/>
        <dsp:cNvSpPr/>
      </dsp:nvSpPr>
      <dsp:spPr>
        <a:xfrm>
          <a:off x="5302124" y="3343115"/>
          <a:ext cx="313632" cy="245301"/>
        </a:xfrm>
        <a:prstGeom prst="triangle">
          <a:avLst/>
        </a:prstGeom>
        <a:solidFill>
          <a:schemeClr val="accent4">
            <a:hueOff val="-2976513"/>
            <a:satOff val="17933"/>
            <a:lumOff val="1437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B78202-0B71-453D-8132-56D57BC89090}">
      <dsp:nvSpPr>
        <dsp:cNvPr id="0" name=""/>
        <dsp:cNvSpPr/>
      </dsp:nvSpPr>
      <dsp:spPr>
        <a:xfrm>
          <a:off x="5160093" y="2568997"/>
          <a:ext cx="597694" cy="597694"/>
        </a:xfrm>
        <a:prstGeom prst="ellipse">
          <a:avLst/>
        </a:prstGeom>
        <a:solidFill>
          <a:schemeClr val="accent4">
            <a:hueOff val="-3054842"/>
            <a:satOff val="18405"/>
            <a:lumOff val="1475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54</a:t>
          </a:r>
          <a:endParaRPr lang="cs-CZ" sz="2500" kern="1200" dirty="0"/>
        </a:p>
      </dsp:txBody>
      <dsp:txXfrm>
        <a:off x="5247623" y="2656527"/>
        <a:ext cx="422634" cy="422634"/>
      </dsp:txXfrm>
    </dsp:sp>
    <dsp:sp modelId="{C0467FA7-F65B-4752-91A4-E64CE99DD917}">
      <dsp:nvSpPr>
        <dsp:cNvPr id="0" name=""/>
        <dsp:cNvSpPr/>
      </dsp:nvSpPr>
      <dsp:spPr>
        <a:xfrm>
          <a:off x="5302124" y="2133388"/>
          <a:ext cx="313632" cy="245301"/>
        </a:xfrm>
        <a:prstGeom prst="triangle">
          <a:avLst/>
        </a:prstGeom>
        <a:solidFill>
          <a:schemeClr val="accent4">
            <a:hueOff val="-3224556"/>
            <a:satOff val="19427"/>
            <a:lumOff val="1557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5429B8-977E-45C5-A699-A758CC2EEC3E}">
      <dsp:nvSpPr>
        <dsp:cNvPr id="0" name=""/>
        <dsp:cNvSpPr/>
      </dsp:nvSpPr>
      <dsp:spPr>
        <a:xfrm>
          <a:off x="5160093" y="1359270"/>
          <a:ext cx="597694" cy="597694"/>
        </a:xfrm>
        <a:prstGeom prst="ellipse">
          <a:avLst/>
        </a:prstGeom>
        <a:solidFill>
          <a:schemeClr val="accent4">
            <a:hueOff val="-3289830"/>
            <a:satOff val="19820"/>
            <a:lumOff val="1589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55</a:t>
          </a:r>
          <a:endParaRPr lang="cs-CZ" sz="2500" kern="1200" dirty="0"/>
        </a:p>
      </dsp:txBody>
      <dsp:txXfrm>
        <a:off x="5247623" y="1446800"/>
        <a:ext cx="422634" cy="422634"/>
      </dsp:txXfrm>
    </dsp:sp>
    <dsp:sp modelId="{C1B4DC15-195F-4C8F-84FD-A88A633C157F}">
      <dsp:nvSpPr>
        <dsp:cNvPr id="0" name=""/>
        <dsp:cNvSpPr/>
      </dsp:nvSpPr>
      <dsp:spPr>
        <a:xfrm>
          <a:off x="5302124" y="923661"/>
          <a:ext cx="313632" cy="245301"/>
        </a:xfrm>
        <a:prstGeom prst="triangle">
          <a:avLst/>
        </a:prstGeom>
        <a:solidFill>
          <a:schemeClr val="accent4">
            <a:hueOff val="-3472599"/>
            <a:satOff val="20921"/>
            <a:lumOff val="1677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A682A4-3694-4A5D-8498-25A15F2F8CE8}">
      <dsp:nvSpPr>
        <dsp:cNvPr id="0" name=""/>
        <dsp:cNvSpPr/>
      </dsp:nvSpPr>
      <dsp:spPr>
        <a:xfrm>
          <a:off x="5160093" y="149543"/>
          <a:ext cx="597694" cy="597694"/>
        </a:xfrm>
        <a:prstGeom prst="ellipse">
          <a:avLst/>
        </a:prstGeom>
        <a:solidFill>
          <a:schemeClr val="accent4">
            <a:hueOff val="-3524818"/>
            <a:satOff val="21236"/>
            <a:lumOff val="1702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56</a:t>
          </a:r>
          <a:endParaRPr lang="cs-CZ" sz="2500" kern="1200" dirty="0"/>
        </a:p>
      </dsp:txBody>
      <dsp:txXfrm>
        <a:off x="5247623" y="237073"/>
        <a:ext cx="422634" cy="422634"/>
      </dsp:txXfrm>
    </dsp:sp>
    <dsp:sp modelId="{2B0E4A31-5097-4C30-9C23-9EC576D20164}">
      <dsp:nvSpPr>
        <dsp:cNvPr id="0" name=""/>
        <dsp:cNvSpPr/>
      </dsp:nvSpPr>
      <dsp:spPr>
        <a:xfrm rot="5400000">
          <a:off x="5981137" y="325740"/>
          <a:ext cx="313632" cy="245301"/>
        </a:xfrm>
        <a:prstGeom prst="triangle">
          <a:avLst/>
        </a:prstGeom>
        <a:solidFill>
          <a:schemeClr val="accent4">
            <a:hueOff val="-3720641"/>
            <a:satOff val="22416"/>
            <a:lumOff val="1797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A26847-E0BE-4A1B-9B57-BD6791B4A100}">
      <dsp:nvSpPr>
        <dsp:cNvPr id="0" name=""/>
        <dsp:cNvSpPr/>
      </dsp:nvSpPr>
      <dsp:spPr>
        <a:xfrm>
          <a:off x="6504235" y="149543"/>
          <a:ext cx="597694" cy="597694"/>
        </a:xfrm>
        <a:prstGeom prst="ellipse">
          <a:avLst/>
        </a:prstGeom>
        <a:solidFill>
          <a:schemeClr val="accent4">
            <a:hueOff val="-3759806"/>
            <a:satOff val="22652"/>
            <a:lumOff val="1816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57</a:t>
          </a:r>
          <a:endParaRPr lang="cs-CZ" sz="2500" kern="1200" dirty="0"/>
        </a:p>
      </dsp:txBody>
      <dsp:txXfrm>
        <a:off x="6591765" y="237073"/>
        <a:ext cx="422634" cy="422634"/>
      </dsp:txXfrm>
    </dsp:sp>
    <dsp:sp modelId="{4F478C9A-0927-4C14-B99E-958B9EB345C6}">
      <dsp:nvSpPr>
        <dsp:cNvPr id="0" name=""/>
        <dsp:cNvSpPr/>
      </dsp:nvSpPr>
      <dsp:spPr>
        <a:xfrm rot="10800000">
          <a:off x="6646265" y="937546"/>
          <a:ext cx="313632" cy="245301"/>
        </a:xfrm>
        <a:prstGeom prst="triangle">
          <a:avLst/>
        </a:prstGeom>
        <a:solidFill>
          <a:schemeClr val="accent4">
            <a:hueOff val="-3968684"/>
            <a:satOff val="23910"/>
            <a:lumOff val="1916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5D43A4-8460-4ECD-B5F8-0A65B8B52B4F}">
      <dsp:nvSpPr>
        <dsp:cNvPr id="0" name=""/>
        <dsp:cNvSpPr/>
      </dsp:nvSpPr>
      <dsp:spPr>
        <a:xfrm>
          <a:off x="6504235" y="1359270"/>
          <a:ext cx="597694" cy="597694"/>
        </a:xfrm>
        <a:prstGeom prst="ellipse">
          <a:avLst/>
        </a:prstGeom>
        <a:solidFill>
          <a:schemeClr val="accent4">
            <a:hueOff val="-3994794"/>
            <a:satOff val="24068"/>
            <a:lumOff val="1929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58</a:t>
          </a:r>
          <a:endParaRPr lang="cs-CZ" sz="2500" kern="1200" dirty="0"/>
        </a:p>
      </dsp:txBody>
      <dsp:txXfrm>
        <a:off x="6591765" y="1446800"/>
        <a:ext cx="422634" cy="422634"/>
      </dsp:txXfrm>
    </dsp:sp>
    <dsp:sp modelId="{4CE6C795-3FDD-40B7-B011-DFD0F0F73D09}">
      <dsp:nvSpPr>
        <dsp:cNvPr id="0" name=""/>
        <dsp:cNvSpPr/>
      </dsp:nvSpPr>
      <dsp:spPr>
        <a:xfrm rot="10800000">
          <a:off x="6646265" y="2147273"/>
          <a:ext cx="313632" cy="245301"/>
        </a:xfrm>
        <a:prstGeom prst="triangle">
          <a:avLst/>
        </a:prstGeom>
        <a:solidFill>
          <a:schemeClr val="accent4">
            <a:hueOff val="-4216727"/>
            <a:satOff val="25405"/>
            <a:lumOff val="2036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1383A2-4CE4-4B2E-8051-44E8176CDFF6}">
      <dsp:nvSpPr>
        <dsp:cNvPr id="0" name=""/>
        <dsp:cNvSpPr/>
      </dsp:nvSpPr>
      <dsp:spPr>
        <a:xfrm>
          <a:off x="6504235" y="2568997"/>
          <a:ext cx="597694" cy="597694"/>
        </a:xfrm>
        <a:prstGeom prst="ellipse">
          <a:avLst/>
        </a:prstGeom>
        <a:solidFill>
          <a:schemeClr val="accent4">
            <a:hueOff val="-4229782"/>
            <a:satOff val="25483"/>
            <a:lumOff val="2043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59</a:t>
          </a:r>
          <a:endParaRPr lang="cs-CZ" sz="2500" kern="1200" dirty="0"/>
        </a:p>
      </dsp:txBody>
      <dsp:txXfrm>
        <a:off x="6591765" y="2656527"/>
        <a:ext cx="422634" cy="422634"/>
      </dsp:txXfrm>
    </dsp:sp>
    <dsp:sp modelId="{539D2C85-2C33-4FD1-A91C-29DC4C342225}">
      <dsp:nvSpPr>
        <dsp:cNvPr id="0" name=""/>
        <dsp:cNvSpPr/>
      </dsp:nvSpPr>
      <dsp:spPr>
        <a:xfrm rot="10800000">
          <a:off x="6646265" y="3282400"/>
          <a:ext cx="313632" cy="245301"/>
        </a:xfrm>
        <a:prstGeom prst="triangle">
          <a:avLst/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0E98B4-AFE1-4C50-8510-8EE92FCCAF55}">
      <dsp:nvSpPr>
        <dsp:cNvPr id="0" name=""/>
        <dsp:cNvSpPr/>
      </dsp:nvSpPr>
      <dsp:spPr>
        <a:xfrm>
          <a:off x="6355035" y="3629525"/>
          <a:ext cx="896094" cy="896094"/>
        </a:xfrm>
        <a:prstGeom prst="ellipse">
          <a:avLst/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60</a:t>
          </a:r>
          <a:endParaRPr lang="cs-CZ" sz="3800" kern="1200" dirty="0"/>
        </a:p>
      </dsp:txBody>
      <dsp:txXfrm>
        <a:off x="6486265" y="3760755"/>
        <a:ext cx="633634" cy="63363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72E72-72C8-4B05-9EEC-1C9E356DC221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B6EC90-07F7-4F1E-BAA7-EBB332D0A2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14269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72E72-72C8-4B05-9EEC-1C9E356DC221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B6EC90-07F7-4F1E-BAA7-EBB332D0A2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68846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72E72-72C8-4B05-9EEC-1C9E356DC221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B6EC90-07F7-4F1E-BAA7-EBB332D0A2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93412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72E72-72C8-4B05-9EEC-1C9E356DC221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B6EC90-07F7-4F1E-BAA7-EBB332D0A2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79269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72E72-72C8-4B05-9EEC-1C9E356DC221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B6EC90-07F7-4F1E-BAA7-EBB332D0A2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62731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72E72-72C8-4B05-9EEC-1C9E356DC221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B6EC90-07F7-4F1E-BAA7-EBB332D0A2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30884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72E72-72C8-4B05-9EEC-1C9E356DC221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B6EC90-07F7-4F1E-BAA7-EBB332D0A2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67456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72E72-72C8-4B05-9EEC-1C9E356DC221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B6EC90-07F7-4F1E-BAA7-EBB332D0A2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8914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72E72-72C8-4B05-9EEC-1C9E356DC221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B6EC90-07F7-4F1E-BAA7-EBB332D0A2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00320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72E72-72C8-4B05-9EEC-1C9E356DC221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B6EC90-07F7-4F1E-BAA7-EBB332D0A2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52380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72E72-72C8-4B05-9EEC-1C9E356DC221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B6EC90-07F7-4F1E-BAA7-EBB332D0A2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50408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E72E72-72C8-4B05-9EEC-1C9E356DC221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B6EC90-07F7-4F1E-BAA7-EBB332D0A2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1417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0579682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Lenka Rousová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VY_32_INOVACE_3A_13</a:t>
                      </a:r>
                      <a:endParaRPr lang="cs-CZ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  Matematika pro druhý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6989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Počítání do 100 po jedné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Výklad</a:t>
            </a:r>
          </a:p>
          <a:p>
            <a:endParaRPr lang="cs-CZ" dirty="0"/>
          </a:p>
          <a:p>
            <a:r>
              <a:rPr lang="cs-CZ" sz="1400" dirty="0"/>
              <a:t>Autorem materiálu a všech jeho částí, není-li uvedeno jinak, je Mgr. </a:t>
            </a:r>
            <a:r>
              <a:rPr lang="cs-CZ" sz="1400"/>
              <a:t>Lenka Rousová</a:t>
            </a:r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224714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Výklad, </a:t>
            </a:r>
            <a:r>
              <a:rPr lang="cs-CZ" dirty="0"/>
              <a:t>který </a:t>
            </a:r>
            <a:r>
              <a:rPr lang="cs-CZ" dirty="0" smtClean="0"/>
              <a:t> vysvětlí počítání  od 0 do </a:t>
            </a:r>
            <a:r>
              <a:rPr lang="cs-CZ" dirty="0"/>
              <a:t>100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po </a:t>
            </a:r>
            <a:r>
              <a:rPr lang="cs-CZ" dirty="0"/>
              <a:t>jedné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Vhodné pro 2. ročník ZŠ.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03103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Počítání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3564938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13032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CC7B43A5-BD4A-4FD1-96B2-8368134DFB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graphicEl>
                                              <a:dgm id="{CC7B43A5-BD4A-4FD1-96B2-8368134DFB6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>
                                            <p:graphicEl>
                                              <a:dgm id="{CC7B43A5-BD4A-4FD1-96B2-8368134DFB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>
                                            <p:graphicEl>
                                              <a:dgm id="{CC7B43A5-BD4A-4FD1-96B2-8368134DFB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BB1C0292-A656-4CBE-922B-FCE4ADFBB9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">
                                            <p:graphicEl>
                                              <a:dgm id="{BB1C0292-A656-4CBE-922B-FCE4ADFBB96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>
                                            <p:graphicEl>
                                              <a:dgm id="{BB1C0292-A656-4CBE-922B-FCE4ADFBB9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>
                                            <p:graphicEl>
                                              <a:dgm id="{BB1C0292-A656-4CBE-922B-FCE4ADFBB9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DE0422D-0F2E-4AE6-B48E-4447A5A843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6">
                                            <p:graphicEl>
                                              <a:dgm id="{6DE0422D-0F2E-4AE6-B48E-4447A5A843D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6">
                                            <p:graphicEl>
                                              <a:dgm id="{6DE0422D-0F2E-4AE6-B48E-4447A5A843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6">
                                            <p:graphicEl>
                                              <a:dgm id="{6DE0422D-0F2E-4AE6-B48E-4447A5A843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1C7A6C70-539D-411F-A4ED-0AC09A06E8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6">
                                            <p:graphicEl>
                                              <a:dgm id="{1C7A6C70-539D-411F-A4ED-0AC09A06E84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6">
                                            <p:graphicEl>
                                              <a:dgm id="{1C7A6C70-539D-411F-A4ED-0AC09A06E8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6">
                                            <p:graphicEl>
                                              <a:dgm id="{1C7A6C70-539D-411F-A4ED-0AC09A06E8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40F3286B-798A-4246-A6A5-A1478E27F5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6">
                                            <p:graphicEl>
                                              <a:dgm id="{40F3286B-798A-4246-A6A5-A1478E27F57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6">
                                            <p:graphicEl>
                                              <a:dgm id="{40F3286B-798A-4246-A6A5-A1478E27F5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6">
                                            <p:graphicEl>
                                              <a:dgm id="{40F3286B-798A-4246-A6A5-A1478E27F5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E45F772-FE46-4FAD-9803-3D35E66E23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6">
                                            <p:graphicEl>
                                              <a:dgm id="{3E45F772-FE46-4FAD-9803-3D35E66E235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6">
                                            <p:graphicEl>
                                              <a:dgm id="{3E45F772-FE46-4FAD-9803-3D35E66E23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6">
                                            <p:graphicEl>
                                              <a:dgm id="{3E45F772-FE46-4FAD-9803-3D35E66E23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96224566-507B-4703-975B-9DB8971F26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6">
                                            <p:graphicEl>
                                              <a:dgm id="{96224566-507B-4703-975B-9DB8971F265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6">
                                            <p:graphicEl>
                                              <a:dgm id="{96224566-507B-4703-975B-9DB8971F26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6">
                                            <p:graphicEl>
                                              <a:dgm id="{96224566-507B-4703-975B-9DB8971F26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FBB629C2-3D50-47E9-896D-E60A346DDD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6">
                                            <p:graphicEl>
                                              <a:dgm id="{FBB629C2-3D50-47E9-896D-E60A346DDD2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6">
                                            <p:graphicEl>
                                              <a:dgm id="{FBB629C2-3D50-47E9-896D-E60A346DDD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6">
                                            <p:graphicEl>
                                              <a:dgm id="{FBB629C2-3D50-47E9-896D-E60A346DDD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40EF9EC0-8223-436E-AFC9-B28D315F3E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6">
                                            <p:graphicEl>
                                              <a:dgm id="{40EF9EC0-8223-436E-AFC9-B28D315F3E8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6">
                                            <p:graphicEl>
                                              <a:dgm id="{40EF9EC0-8223-436E-AFC9-B28D315F3E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6">
                                            <p:graphicEl>
                                              <a:dgm id="{40EF9EC0-8223-436E-AFC9-B28D315F3E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55F7051-7F4D-4C4B-9039-9F2D80B3B3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6">
                                            <p:graphicEl>
                                              <a:dgm id="{A55F7051-7F4D-4C4B-9039-9F2D80B3B37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6">
                                            <p:graphicEl>
                                              <a:dgm id="{A55F7051-7F4D-4C4B-9039-9F2D80B3B3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6">
                                            <p:graphicEl>
                                              <a:dgm id="{A55F7051-7F4D-4C4B-9039-9F2D80B3B3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A7846B4-C07A-4507-8E24-D87AB6633BE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6">
                                            <p:graphicEl>
                                              <a:dgm id="{2A7846B4-C07A-4507-8E24-D87AB6633BE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6">
                                            <p:graphicEl>
                                              <a:dgm id="{2A7846B4-C07A-4507-8E24-D87AB6633BE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6">
                                            <p:graphicEl>
                                              <a:dgm id="{2A7846B4-C07A-4507-8E24-D87AB6633BE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D699C919-19A1-452F-A164-AC21C5127B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2000"/>
                                        <p:tgtEl>
                                          <p:spTgt spid="6">
                                            <p:graphicEl>
                                              <a:dgm id="{D699C919-19A1-452F-A164-AC21C5127B3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6">
                                            <p:graphicEl>
                                              <a:dgm id="{D699C919-19A1-452F-A164-AC21C5127B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6">
                                            <p:graphicEl>
                                              <a:dgm id="{D699C919-19A1-452F-A164-AC21C5127B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7C9618CA-68FA-4561-8499-BF3A9DFB4CB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2000"/>
                                        <p:tgtEl>
                                          <p:spTgt spid="6">
                                            <p:graphicEl>
                                              <a:dgm id="{7C9618CA-68FA-4561-8499-BF3A9DFB4CB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6">
                                            <p:graphicEl>
                                              <a:dgm id="{7C9618CA-68FA-4561-8499-BF3A9DFB4CB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6">
                                            <p:graphicEl>
                                              <a:dgm id="{7C9618CA-68FA-4561-8499-BF3A9DFB4CB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40238ADD-FEEE-4125-ADF8-487E50BF06E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2000"/>
                                        <p:tgtEl>
                                          <p:spTgt spid="6">
                                            <p:graphicEl>
                                              <a:dgm id="{40238ADD-FEEE-4125-ADF8-487E50BF06E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6">
                                            <p:graphicEl>
                                              <a:dgm id="{40238ADD-FEEE-4125-ADF8-487E50BF06E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6">
                                            <p:graphicEl>
                                              <a:dgm id="{40238ADD-FEEE-4125-ADF8-487E50BF06E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5F0D8100-415F-49FA-9B52-93751B7A6C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2000"/>
                                        <p:tgtEl>
                                          <p:spTgt spid="6">
                                            <p:graphicEl>
                                              <a:dgm id="{5F0D8100-415F-49FA-9B52-93751B7A6C6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6">
                                            <p:graphicEl>
                                              <a:dgm id="{5F0D8100-415F-49FA-9B52-93751B7A6C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6">
                                            <p:graphicEl>
                                              <a:dgm id="{5F0D8100-415F-49FA-9B52-93751B7A6C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5F47163B-F6A1-4D99-ABA1-6F45ABA411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2000"/>
                                        <p:tgtEl>
                                          <p:spTgt spid="6">
                                            <p:graphicEl>
                                              <a:dgm id="{5F47163B-F6A1-4D99-ABA1-6F45ABA4113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6">
                                            <p:graphicEl>
                                              <a:dgm id="{5F47163B-F6A1-4D99-ABA1-6F45ABA411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2000" fill="hold"/>
                                        <p:tgtEl>
                                          <p:spTgt spid="6">
                                            <p:graphicEl>
                                              <a:dgm id="{5F47163B-F6A1-4D99-ABA1-6F45ABA411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C8ED19B6-8082-4B9C-A1D3-D9B1B9EA25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2000"/>
                                        <p:tgtEl>
                                          <p:spTgt spid="6">
                                            <p:graphicEl>
                                              <a:dgm id="{C8ED19B6-8082-4B9C-A1D3-D9B1B9EA257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2000" fill="hold"/>
                                        <p:tgtEl>
                                          <p:spTgt spid="6">
                                            <p:graphicEl>
                                              <a:dgm id="{C8ED19B6-8082-4B9C-A1D3-D9B1B9EA25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2000" fill="hold"/>
                                        <p:tgtEl>
                                          <p:spTgt spid="6">
                                            <p:graphicEl>
                                              <a:dgm id="{C8ED19B6-8082-4B9C-A1D3-D9B1B9EA25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F245D48B-D25C-4A31-A61E-36A535D34C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2000"/>
                                        <p:tgtEl>
                                          <p:spTgt spid="6">
                                            <p:graphicEl>
                                              <a:dgm id="{F245D48B-D25C-4A31-A61E-36A535D34C4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2000" fill="hold"/>
                                        <p:tgtEl>
                                          <p:spTgt spid="6">
                                            <p:graphicEl>
                                              <a:dgm id="{F245D48B-D25C-4A31-A61E-36A535D34C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2000" fill="hold"/>
                                        <p:tgtEl>
                                          <p:spTgt spid="6">
                                            <p:graphicEl>
                                              <a:dgm id="{F245D48B-D25C-4A31-A61E-36A535D34C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3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1956698-6E03-4E74-9EE5-C521DE9DC0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2000"/>
                                        <p:tgtEl>
                                          <p:spTgt spid="6">
                                            <p:graphicEl>
                                              <a:dgm id="{31956698-6E03-4E74-9EE5-C521DE9DC00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2000" fill="hold"/>
                                        <p:tgtEl>
                                          <p:spTgt spid="6">
                                            <p:graphicEl>
                                              <a:dgm id="{31956698-6E03-4E74-9EE5-C521DE9DC0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2000" fill="hold"/>
                                        <p:tgtEl>
                                          <p:spTgt spid="6">
                                            <p:graphicEl>
                                              <a:dgm id="{31956698-6E03-4E74-9EE5-C521DE9DC0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FFF0A672-9621-4262-B592-A229E0BB16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2000"/>
                                        <p:tgtEl>
                                          <p:spTgt spid="6">
                                            <p:graphicEl>
                                              <a:dgm id="{FFF0A672-9621-4262-B592-A229E0BB162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2000" fill="hold"/>
                                        <p:tgtEl>
                                          <p:spTgt spid="6">
                                            <p:graphicEl>
                                              <a:dgm id="{FFF0A672-9621-4262-B592-A229E0BB16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2000" fill="hold"/>
                                        <p:tgtEl>
                                          <p:spTgt spid="6">
                                            <p:graphicEl>
                                              <a:dgm id="{FFF0A672-9621-4262-B592-A229E0BB16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CA32BADE-792E-454C-828F-F044C6BD6E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2000"/>
                                        <p:tgtEl>
                                          <p:spTgt spid="6">
                                            <p:graphicEl>
                                              <a:dgm id="{CA32BADE-792E-454C-828F-F044C6BD6E0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2000" fill="hold"/>
                                        <p:tgtEl>
                                          <p:spTgt spid="6">
                                            <p:graphicEl>
                                              <a:dgm id="{CA32BADE-792E-454C-828F-F044C6BD6E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2000" fill="hold"/>
                                        <p:tgtEl>
                                          <p:spTgt spid="6">
                                            <p:graphicEl>
                                              <a:dgm id="{CA32BADE-792E-454C-828F-F044C6BD6E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FDF28CFC-6944-4C3E-872F-4DD768E5F8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4" dur="2000"/>
                                        <p:tgtEl>
                                          <p:spTgt spid="6">
                                            <p:graphicEl>
                                              <a:dgm id="{FDF28CFC-6944-4C3E-872F-4DD768E5F81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" dur="2000" fill="hold"/>
                                        <p:tgtEl>
                                          <p:spTgt spid="6">
                                            <p:graphicEl>
                                              <a:dgm id="{FDF28CFC-6944-4C3E-872F-4DD768E5F8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2000" fill="hold"/>
                                        <p:tgtEl>
                                          <p:spTgt spid="6">
                                            <p:graphicEl>
                                              <a:dgm id="{FDF28CFC-6944-4C3E-872F-4DD768E5F8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7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0BD49DCB-EFF6-42EA-BAC9-C5F846FDD7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2000"/>
                                        <p:tgtEl>
                                          <p:spTgt spid="6">
                                            <p:graphicEl>
                                              <a:dgm id="{0BD49DCB-EFF6-42EA-BAC9-C5F846FDD70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2000" fill="hold"/>
                                        <p:tgtEl>
                                          <p:spTgt spid="6">
                                            <p:graphicEl>
                                              <a:dgm id="{0BD49DCB-EFF6-42EA-BAC9-C5F846FDD7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2000" fill="hold"/>
                                        <p:tgtEl>
                                          <p:spTgt spid="6">
                                            <p:graphicEl>
                                              <a:dgm id="{0BD49DCB-EFF6-42EA-BAC9-C5F846FDD7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72240196-AB42-4385-BEE7-BB5C3E251A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6" dur="2000"/>
                                        <p:tgtEl>
                                          <p:spTgt spid="6">
                                            <p:graphicEl>
                                              <a:dgm id="{72240196-AB42-4385-BEE7-BB5C3E251AE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7" dur="2000" fill="hold"/>
                                        <p:tgtEl>
                                          <p:spTgt spid="6">
                                            <p:graphicEl>
                                              <a:dgm id="{72240196-AB42-4385-BEE7-BB5C3E251A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2000" fill="hold"/>
                                        <p:tgtEl>
                                          <p:spTgt spid="6">
                                            <p:graphicEl>
                                              <a:dgm id="{72240196-AB42-4385-BEE7-BB5C3E251A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9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D77B1D30-82AF-4296-86CE-A630861A49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1" dur="2000"/>
                                        <p:tgtEl>
                                          <p:spTgt spid="6">
                                            <p:graphicEl>
                                              <a:dgm id="{D77B1D30-82AF-4296-86CE-A630861A49B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2000" fill="hold"/>
                                        <p:tgtEl>
                                          <p:spTgt spid="6">
                                            <p:graphicEl>
                                              <a:dgm id="{D77B1D30-82AF-4296-86CE-A630861A49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2000" fill="hold"/>
                                        <p:tgtEl>
                                          <p:spTgt spid="6">
                                            <p:graphicEl>
                                              <a:dgm id="{D77B1D30-82AF-4296-86CE-A630861A49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5372D226-4465-4346-B86F-90E40C7F30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8" dur="2000"/>
                                        <p:tgtEl>
                                          <p:spTgt spid="6">
                                            <p:graphicEl>
                                              <a:dgm id="{5372D226-4465-4346-B86F-90E40C7F30F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9" dur="2000" fill="hold"/>
                                        <p:tgtEl>
                                          <p:spTgt spid="6">
                                            <p:graphicEl>
                                              <a:dgm id="{5372D226-4465-4346-B86F-90E40C7F30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2000" fill="hold"/>
                                        <p:tgtEl>
                                          <p:spTgt spid="6">
                                            <p:graphicEl>
                                              <a:dgm id="{5372D226-4465-4346-B86F-90E40C7F30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1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9708E1F-A0D4-4F58-86F2-848A3B0AF5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3" dur="2000"/>
                                        <p:tgtEl>
                                          <p:spTgt spid="6">
                                            <p:graphicEl>
                                              <a:dgm id="{69708E1F-A0D4-4F58-86F2-848A3B0AF5B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4" dur="2000" fill="hold"/>
                                        <p:tgtEl>
                                          <p:spTgt spid="6">
                                            <p:graphicEl>
                                              <a:dgm id="{69708E1F-A0D4-4F58-86F2-848A3B0AF5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2000" fill="hold"/>
                                        <p:tgtEl>
                                          <p:spTgt spid="6">
                                            <p:graphicEl>
                                              <a:dgm id="{69708E1F-A0D4-4F58-86F2-848A3B0AF5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C7E57EC-CF3A-4BCF-B737-2E7843AE01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0" dur="2000"/>
                                        <p:tgtEl>
                                          <p:spTgt spid="6">
                                            <p:graphicEl>
                                              <a:dgm id="{2C7E57EC-CF3A-4BCF-B737-2E7843AE014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1" dur="2000" fill="hold"/>
                                        <p:tgtEl>
                                          <p:spTgt spid="6">
                                            <p:graphicEl>
                                              <a:dgm id="{2C7E57EC-CF3A-4BCF-B737-2E7843AE01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2000" fill="hold"/>
                                        <p:tgtEl>
                                          <p:spTgt spid="6">
                                            <p:graphicEl>
                                              <a:dgm id="{2C7E57EC-CF3A-4BCF-B737-2E7843AE01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3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7F42E8D5-7EA7-4766-8339-B6292496E1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5" dur="2000"/>
                                        <p:tgtEl>
                                          <p:spTgt spid="6">
                                            <p:graphicEl>
                                              <a:dgm id="{7F42E8D5-7EA7-4766-8339-B6292496E13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6" dur="2000" fill="hold"/>
                                        <p:tgtEl>
                                          <p:spTgt spid="6">
                                            <p:graphicEl>
                                              <a:dgm id="{7F42E8D5-7EA7-4766-8339-B6292496E1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2000" fill="hold"/>
                                        <p:tgtEl>
                                          <p:spTgt spid="6">
                                            <p:graphicEl>
                                              <a:dgm id="{7F42E8D5-7EA7-4766-8339-B6292496E1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1773EAF1-2DCB-4973-87F5-28E412D465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2" dur="2000"/>
                                        <p:tgtEl>
                                          <p:spTgt spid="6">
                                            <p:graphicEl>
                                              <a:dgm id="{1773EAF1-2DCB-4973-87F5-28E412D4658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3" dur="2000" fill="hold"/>
                                        <p:tgtEl>
                                          <p:spTgt spid="6">
                                            <p:graphicEl>
                                              <a:dgm id="{1773EAF1-2DCB-4973-87F5-28E412D465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2000" fill="hold"/>
                                        <p:tgtEl>
                                          <p:spTgt spid="6">
                                            <p:graphicEl>
                                              <a:dgm id="{1773EAF1-2DCB-4973-87F5-28E412D465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7156D50-A9E2-4060-83B5-97C2416391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7" dur="2000"/>
                                        <p:tgtEl>
                                          <p:spTgt spid="6">
                                            <p:graphicEl>
                                              <a:dgm id="{87156D50-A9E2-4060-83B5-97C24163918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8" dur="2000" fill="hold"/>
                                        <p:tgtEl>
                                          <p:spTgt spid="6">
                                            <p:graphicEl>
                                              <a:dgm id="{87156D50-A9E2-4060-83B5-97C2416391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2000" fill="hold"/>
                                        <p:tgtEl>
                                          <p:spTgt spid="6">
                                            <p:graphicEl>
                                              <a:dgm id="{87156D50-A9E2-4060-83B5-97C2416391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0" fill="hold">
                      <p:stCondLst>
                        <p:cond delay="indefinite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D48CDC52-A409-4A65-AF57-83DB797242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4" dur="2000"/>
                                        <p:tgtEl>
                                          <p:spTgt spid="6">
                                            <p:graphicEl>
                                              <a:dgm id="{D48CDC52-A409-4A65-AF57-83DB7972422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5" dur="2000" fill="hold"/>
                                        <p:tgtEl>
                                          <p:spTgt spid="6">
                                            <p:graphicEl>
                                              <a:dgm id="{D48CDC52-A409-4A65-AF57-83DB797242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2000" fill="hold"/>
                                        <p:tgtEl>
                                          <p:spTgt spid="6">
                                            <p:graphicEl>
                                              <a:dgm id="{D48CDC52-A409-4A65-AF57-83DB797242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7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B5D3D23D-F6C8-4157-A63D-AB63A3573C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9" dur="2000"/>
                                        <p:tgtEl>
                                          <p:spTgt spid="6">
                                            <p:graphicEl>
                                              <a:dgm id="{B5D3D23D-F6C8-4157-A63D-AB63A3573CF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0" dur="2000" fill="hold"/>
                                        <p:tgtEl>
                                          <p:spTgt spid="6">
                                            <p:graphicEl>
                                              <a:dgm id="{B5D3D23D-F6C8-4157-A63D-AB63A3573C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2000" fill="hold"/>
                                        <p:tgtEl>
                                          <p:spTgt spid="6">
                                            <p:graphicEl>
                                              <a:dgm id="{B5D3D23D-F6C8-4157-A63D-AB63A3573C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2" fill="hold">
                      <p:stCondLst>
                        <p:cond delay="indefinite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4049A518-FF82-4340-8E0C-CA9C69DEC9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6" dur="2000"/>
                                        <p:tgtEl>
                                          <p:spTgt spid="6">
                                            <p:graphicEl>
                                              <a:dgm id="{4049A518-FF82-4340-8E0C-CA9C69DEC90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7" dur="2000" fill="hold"/>
                                        <p:tgtEl>
                                          <p:spTgt spid="6">
                                            <p:graphicEl>
                                              <a:dgm id="{4049A518-FF82-4340-8E0C-CA9C69DEC9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2000" fill="hold"/>
                                        <p:tgtEl>
                                          <p:spTgt spid="6">
                                            <p:graphicEl>
                                              <a:dgm id="{4049A518-FF82-4340-8E0C-CA9C69DEC9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9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7325F223-5102-433D-B4C5-382EE6F9E8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1" dur="2000"/>
                                        <p:tgtEl>
                                          <p:spTgt spid="6">
                                            <p:graphicEl>
                                              <a:dgm id="{7325F223-5102-433D-B4C5-382EE6F9E8F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2" dur="2000" fill="hold"/>
                                        <p:tgtEl>
                                          <p:spTgt spid="6">
                                            <p:graphicEl>
                                              <a:dgm id="{7325F223-5102-433D-B4C5-382EE6F9E8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2000" fill="hold"/>
                                        <p:tgtEl>
                                          <p:spTgt spid="6">
                                            <p:graphicEl>
                                              <a:dgm id="{7325F223-5102-433D-B4C5-382EE6F9E8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4" fill="hold">
                      <p:stCondLst>
                        <p:cond delay="indefinite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E187FCC3-34F2-4993-805E-970D4B9D32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8" dur="2000"/>
                                        <p:tgtEl>
                                          <p:spTgt spid="6">
                                            <p:graphicEl>
                                              <a:dgm id="{E187FCC3-34F2-4993-805E-970D4B9D327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9" dur="2000" fill="hold"/>
                                        <p:tgtEl>
                                          <p:spTgt spid="6">
                                            <p:graphicEl>
                                              <a:dgm id="{E187FCC3-34F2-4993-805E-970D4B9D32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2000" fill="hold"/>
                                        <p:tgtEl>
                                          <p:spTgt spid="6">
                                            <p:graphicEl>
                                              <a:dgm id="{E187FCC3-34F2-4993-805E-970D4B9D32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1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1ED186D-E7B2-44EB-8FAC-C74695474B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3" dur="2000"/>
                                        <p:tgtEl>
                                          <p:spTgt spid="6">
                                            <p:graphicEl>
                                              <a:dgm id="{31ED186D-E7B2-44EB-8FAC-C74695474B8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4" dur="2000" fill="hold"/>
                                        <p:tgtEl>
                                          <p:spTgt spid="6">
                                            <p:graphicEl>
                                              <a:dgm id="{31ED186D-E7B2-44EB-8FAC-C74695474B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2000" fill="hold"/>
                                        <p:tgtEl>
                                          <p:spTgt spid="6">
                                            <p:graphicEl>
                                              <a:dgm id="{31ED186D-E7B2-44EB-8FAC-C74695474B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6" fill="hold">
                      <p:stCondLst>
                        <p:cond delay="indefinite"/>
                      </p:stCondLst>
                      <p:childTnLst>
                        <p:par>
                          <p:cTn id="227" fill="hold">
                            <p:stCondLst>
                              <p:cond delay="0"/>
                            </p:stCondLst>
                            <p:childTnLst>
                              <p:par>
                                <p:cTn id="22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7FC103CC-2DCD-4EEC-872C-ABDCD328A08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0" dur="2000"/>
                                        <p:tgtEl>
                                          <p:spTgt spid="6">
                                            <p:graphicEl>
                                              <a:dgm id="{7FC103CC-2DCD-4EEC-872C-ABDCD328A08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1" dur="2000" fill="hold"/>
                                        <p:tgtEl>
                                          <p:spTgt spid="6">
                                            <p:graphicEl>
                                              <a:dgm id="{7FC103CC-2DCD-4EEC-872C-ABDCD328A08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2000" fill="hold"/>
                                        <p:tgtEl>
                                          <p:spTgt spid="6">
                                            <p:graphicEl>
                                              <a:dgm id="{7FC103CC-2DCD-4EEC-872C-ABDCD328A08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3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E70E22D6-8F64-4DA8-A3C2-37FC54DEC8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5" dur="2000"/>
                                        <p:tgtEl>
                                          <p:spTgt spid="6">
                                            <p:graphicEl>
                                              <a:dgm id="{E70E22D6-8F64-4DA8-A3C2-37FC54DEC8F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6" dur="2000" fill="hold"/>
                                        <p:tgtEl>
                                          <p:spTgt spid="6">
                                            <p:graphicEl>
                                              <a:dgm id="{E70E22D6-8F64-4DA8-A3C2-37FC54DEC8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2000" fill="hold"/>
                                        <p:tgtEl>
                                          <p:spTgt spid="6">
                                            <p:graphicEl>
                                              <a:dgm id="{E70E22D6-8F64-4DA8-A3C2-37FC54DEC8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55646529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30335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FD9BF95-395E-4460-B0EA-BEBFA1D3C9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FD9BF95-395E-4460-B0EA-BEBFA1D3C9C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FD9BF95-395E-4460-B0EA-BEBFA1D3C9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FD9BF95-395E-4460-B0EA-BEBFA1D3C9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FD9BF95-395E-4460-B0EA-BEBFA1D3C9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FD9BF95-395E-4460-B0EA-BEBFA1D3C9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FD9BF95-395E-4460-B0EA-BEBFA1D3C9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FD9BF95-395E-4460-B0EA-BEBFA1D3C9C7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FD9BF95-395E-4460-B0EA-BEBFA1D3C9C7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FD9BF95-395E-4460-B0EA-BEBFA1D3C9C7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FD9BF95-395E-4460-B0EA-BEBFA1D3C9C7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FD9BF95-395E-4460-B0EA-BEBFA1D3C9C7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FD9BF95-395E-4460-B0EA-BEBFA1D3C9C7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FD9BF95-395E-4460-B0EA-BEBFA1D3C9C7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FD9BF95-395E-4460-B0EA-BEBFA1D3C9C7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43F2F2F-39DA-40BD-8D15-D33F9C0551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43F2F2F-39DA-40BD-8D15-D33F9C05510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43F2F2F-39DA-40BD-8D15-D33F9C0551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43F2F2F-39DA-40BD-8D15-D33F9C0551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43F2F2F-39DA-40BD-8D15-D33F9C0551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43F2F2F-39DA-40BD-8D15-D33F9C0551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43F2F2F-39DA-40BD-8D15-D33F9C0551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43F2F2F-39DA-40BD-8D15-D33F9C05510F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43F2F2F-39DA-40BD-8D15-D33F9C05510F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43F2F2F-39DA-40BD-8D15-D33F9C05510F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43F2F2F-39DA-40BD-8D15-D33F9C05510F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43F2F2F-39DA-40BD-8D15-D33F9C05510F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43F2F2F-39DA-40BD-8D15-D33F9C05510F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43F2F2F-39DA-40BD-8D15-D33F9C05510F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43F2F2F-39DA-40BD-8D15-D33F9C05510F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EA3BBFC-7115-4D57-AECD-E5CA836DA6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EA3BBFC-7115-4D57-AECD-E5CA836DA63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EA3BBFC-7115-4D57-AECD-E5CA836DA6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EA3BBFC-7115-4D57-AECD-E5CA836DA6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EA3BBFC-7115-4D57-AECD-E5CA836DA6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EA3BBFC-7115-4D57-AECD-E5CA836DA6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EA3BBFC-7115-4D57-AECD-E5CA836DA6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EA3BBFC-7115-4D57-AECD-E5CA836DA63B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EA3BBFC-7115-4D57-AECD-E5CA836DA63B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EA3BBFC-7115-4D57-AECD-E5CA836DA63B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EA3BBFC-7115-4D57-AECD-E5CA836DA63B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EA3BBFC-7115-4D57-AECD-E5CA836DA63B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EA3BBFC-7115-4D57-AECD-E5CA836DA63B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EA3BBFC-7115-4D57-AECD-E5CA836DA63B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EA3BBFC-7115-4D57-AECD-E5CA836DA63B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4C8254A-F718-44D4-85AD-AD5B3ED07C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4C8254A-F718-44D4-85AD-AD5B3ED07C0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4C8254A-F718-44D4-85AD-AD5B3ED07C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4C8254A-F718-44D4-85AD-AD5B3ED07C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4C8254A-F718-44D4-85AD-AD5B3ED07C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4C8254A-F718-44D4-85AD-AD5B3ED07C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4C8254A-F718-44D4-85AD-AD5B3ED07C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4C8254A-F718-44D4-85AD-AD5B3ED07C09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4C8254A-F718-44D4-85AD-AD5B3ED07C09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4C8254A-F718-44D4-85AD-AD5B3ED07C09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4C8254A-F718-44D4-85AD-AD5B3ED07C09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4C8254A-F718-44D4-85AD-AD5B3ED07C09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4C8254A-F718-44D4-85AD-AD5B3ED07C09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4C8254A-F718-44D4-85AD-AD5B3ED07C09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4C8254A-F718-44D4-85AD-AD5B3ED07C09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59453A9-9D99-42A1-A69C-357F87135B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59453A9-9D99-42A1-A69C-357F87135B5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59453A9-9D99-42A1-A69C-357F87135B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59453A9-9D99-42A1-A69C-357F87135B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59453A9-9D99-42A1-A69C-357F87135B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59453A9-9D99-42A1-A69C-357F87135B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59453A9-9D99-42A1-A69C-357F87135B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59453A9-9D99-42A1-A69C-357F87135B5A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59453A9-9D99-42A1-A69C-357F87135B5A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59453A9-9D99-42A1-A69C-357F87135B5A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59453A9-9D99-42A1-A69C-357F87135B5A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59453A9-9D99-42A1-A69C-357F87135B5A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59453A9-9D99-42A1-A69C-357F87135B5A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59453A9-9D99-42A1-A69C-357F87135B5A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59453A9-9D99-42A1-A69C-357F87135B5A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F0B92B6-A7CC-47F1-B125-047800023B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F0B92B6-A7CC-47F1-B125-047800023B3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F0B92B6-A7CC-47F1-B125-047800023B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F0B92B6-A7CC-47F1-B125-047800023B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F0B92B6-A7CC-47F1-B125-047800023B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F0B92B6-A7CC-47F1-B125-047800023B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F0B92B6-A7CC-47F1-B125-047800023B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F0B92B6-A7CC-47F1-B125-047800023B3E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F0B92B6-A7CC-47F1-B125-047800023B3E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F0B92B6-A7CC-47F1-B125-047800023B3E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F0B92B6-A7CC-47F1-B125-047800023B3E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F0B92B6-A7CC-47F1-B125-047800023B3E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F0B92B6-A7CC-47F1-B125-047800023B3E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F0B92B6-A7CC-47F1-B125-047800023B3E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F0B92B6-A7CC-47F1-B125-047800023B3E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37E9EAE-B37A-4EEC-B384-DF3DBD8525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37E9EAE-B37A-4EEC-B384-DF3DBD8525E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37E9EAE-B37A-4EEC-B384-DF3DBD8525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37E9EAE-B37A-4EEC-B384-DF3DBD8525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37E9EAE-B37A-4EEC-B384-DF3DBD8525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37E9EAE-B37A-4EEC-B384-DF3DBD8525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37E9EAE-B37A-4EEC-B384-DF3DBD8525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37E9EAE-B37A-4EEC-B384-DF3DBD8525EE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37E9EAE-B37A-4EEC-B384-DF3DBD8525EE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37E9EAE-B37A-4EEC-B384-DF3DBD8525EE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37E9EAE-B37A-4EEC-B384-DF3DBD8525EE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37E9EAE-B37A-4EEC-B384-DF3DBD8525EE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37E9EAE-B37A-4EEC-B384-DF3DBD8525EE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37E9EAE-B37A-4EEC-B384-DF3DBD8525EE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37E9EAE-B37A-4EEC-B384-DF3DBD8525EE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E13CEB5-9EFB-40F9-B5B8-618027C574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E13CEB5-9EFB-40F9-B5B8-618027C574F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E13CEB5-9EFB-40F9-B5B8-618027C574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E13CEB5-9EFB-40F9-B5B8-618027C574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E13CEB5-9EFB-40F9-B5B8-618027C574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E13CEB5-9EFB-40F9-B5B8-618027C574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E13CEB5-9EFB-40F9-B5B8-618027C574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E13CEB5-9EFB-40F9-B5B8-618027C574F3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E13CEB5-9EFB-40F9-B5B8-618027C574F3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E13CEB5-9EFB-40F9-B5B8-618027C574F3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E13CEB5-9EFB-40F9-B5B8-618027C574F3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E13CEB5-9EFB-40F9-B5B8-618027C574F3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E13CEB5-9EFB-40F9-B5B8-618027C574F3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E13CEB5-9EFB-40F9-B5B8-618027C574F3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E13CEB5-9EFB-40F9-B5B8-618027C574F3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4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80FBD52-A929-496C-A0C0-6AD39114C0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80FBD52-A929-496C-A0C0-6AD39114C05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80FBD52-A929-496C-A0C0-6AD39114C0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80FBD52-A929-496C-A0C0-6AD39114C0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80FBD52-A929-496C-A0C0-6AD39114C0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80FBD52-A929-496C-A0C0-6AD39114C0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80FBD52-A929-496C-A0C0-6AD39114C0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80FBD52-A929-496C-A0C0-6AD39114C059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80FBD52-A929-496C-A0C0-6AD39114C059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80FBD52-A929-496C-A0C0-6AD39114C059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80FBD52-A929-496C-A0C0-6AD39114C059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80FBD52-A929-496C-A0C0-6AD39114C059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80FBD52-A929-496C-A0C0-6AD39114C059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80FBD52-A929-496C-A0C0-6AD39114C059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80FBD52-A929-496C-A0C0-6AD39114C059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E47B6BA-B4A7-49B2-B9CD-8966B6FF2E6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E47B6BA-B4A7-49B2-B9CD-8966B6FF2E6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E47B6BA-B4A7-49B2-B9CD-8966B6FF2E6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E47B6BA-B4A7-49B2-B9CD-8966B6FF2E6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E47B6BA-B4A7-49B2-B9CD-8966B6FF2E6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E47B6BA-B4A7-49B2-B9CD-8966B6FF2E6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E47B6BA-B4A7-49B2-B9CD-8966B6FF2E6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E47B6BA-B4A7-49B2-B9CD-8966B6FF2E68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E47B6BA-B4A7-49B2-B9CD-8966B6FF2E68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E47B6BA-B4A7-49B2-B9CD-8966B6FF2E68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E47B6BA-B4A7-49B2-B9CD-8966B6FF2E68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E47B6BA-B4A7-49B2-B9CD-8966B6FF2E68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E47B6BA-B4A7-49B2-B9CD-8966B6FF2E68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E47B6BA-B4A7-49B2-B9CD-8966B6FF2E68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E47B6BA-B4A7-49B2-B9CD-8966B6FF2E68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7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F03048A-0CA8-4F75-9C28-184AAB2F30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F03048A-0CA8-4F75-9C28-184AAB2F309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F03048A-0CA8-4F75-9C28-184AAB2F30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F03048A-0CA8-4F75-9C28-184AAB2F30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F03048A-0CA8-4F75-9C28-184AAB2F30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F03048A-0CA8-4F75-9C28-184AAB2F30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F03048A-0CA8-4F75-9C28-184AAB2F30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F03048A-0CA8-4F75-9C28-184AAB2F3093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F03048A-0CA8-4F75-9C28-184AAB2F3093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F03048A-0CA8-4F75-9C28-184AAB2F3093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F03048A-0CA8-4F75-9C28-184AAB2F3093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F03048A-0CA8-4F75-9C28-184AAB2F3093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F03048A-0CA8-4F75-9C28-184AAB2F3093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F03048A-0CA8-4F75-9C28-184AAB2F3093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F03048A-0CA8-4F75-9C28-184AAB2F3093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675CC9C-E1CB-4BB8-A839-F4A6914478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675CC9C-E1CB-4BB8-A839-F4A6914478C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675CC9C-E1CB-4BB8-A839-F4A6914478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675CC9C-E1CB-4BB8-A839-F4A6914478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675CC9C-E1CB-4BB8-A839-F4A6914478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675CC9C-E1CB-4BB8-A839-F4A6914478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675CC9C-E1CB-4BB8-A839-F4A6914478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675CC9C-E1CB-4BB8-A839-F4A6914478C3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675CC9C-E1CB-4BB8-A839-F4A6914478C3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675CC9C-E1CB-4BB8-A839-F4A6914478C3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675CC9C-E1CB-4BB8-A839-F4A6914478C3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675CC9C-E1CB-4BB8-A839-F4A6914478C3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675CC9C-E1CB-4BB8-A839-F4A6914478C3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675CC9C-E1CB-4BB8-A839-F4A6914478C3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675CC9C-E1CB-4BB8-A839-F4A6914478C3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0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3923C20-3495-4E47-8C66-DAF39DEA82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3923C20-3495-4E47-8C66-DAF39DEA82E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3923C20-3495-4E47-8C66-DAF39DEA82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3923C20-3495-4E47-8C66-DAF39DEA82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3923C20-3495-4E47-8C66-DAF39DEA82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3923C20-3495-4E47-8C66-DAF39DEA82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3923C20-3495-4E47-8C66-DAF39DEA82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3923C20-3495-4E47-8C66-DAF39DEA82E4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3923C20-3495-4E47-8C66-DAF39DEA82E4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3923C20-3495-4E47-8C66-DAF39DEA82E4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3923C20-3495-4E47-8C66-DAF39DEA82E4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3923C20-3495-4E47-8C66-DAF39DEA82E4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3923C20-3495-4E47-8C66-DAF39DEA82E4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3923C20-3495-4E47-8C66-DAF39DEA82E4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3923C20-3495-4E47-8C66-DAF39DEA82E4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5" fill="hold">
                      <p:stCondLst>
                        <p:cond delay="indefinite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FB942AB-B55B-4E27-9071-835B60722C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FB942AB-B55B-4E27-9071-835B60722C3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FB942AB-B55B-4E27-9071-835B60722C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FB942AB-B55B-4E27-9071-835B60722C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FB942AB-B55B-4E27-9071-835B60722C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FB942AB-B55B-4E27-9071-835B60722C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FB942AB-B55B-4E27-9071-835B60722C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FB942AB-B55B-4E27-9071-835B60722C3E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FB942AB-B55B-4E27-9071-835B60722C3E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FB942AB-B55B-4E27-9071-835B60722C3E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FB942AB-B55B-4E27-9071-835B60722C3E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FB942AB-B55B-4E27-9071-835B60722C3E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FB942AB-B55B-4E27-9071-835B60722C3E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FB942AB-B55B-4E27-9071-835B60722C3E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FB942AB-B55B-4E27-9071-835B60722C3E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4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FFF107C-9621-44C3-8234-FDB92D7BE8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FFF107C-9621-44C3-8234-FDB92D7BE88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FFF107C-9621-44C3-8234-FDB92D7BE8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FFF107C-9621-44C3-8234-FDB92D7BE8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FFF107C-9621-44C3-8234-FDB92D7BE8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FFF107C-9621-44C3-8234-FDB92D7BE8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FFF107C-9621-44C3-8234-FDB92D7BE8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FFF107C-9621-44C3-8234-FDB92D7BE881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FFF107C-9621-44C3-8234-FDB92D7BE881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FFF107C-9621-44C3-8234-FDB92D7BE881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FFF107C-9621-44C3-8234-FDB92D7BE881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FFF107C-9621-44C3-8234-FDB92D7BE881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FFF107C-9621-44C3-8234-FDB92D7BE881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FFF107C-9621-44C3-8234-FDB92D7BE881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FFF107C-9621-44C3-8234-FDB92D7BE881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9" fill="hold">
                      <p:stCondLst>
                        <p:cond delay="indefinite"/>
                      </p:stCondLst>
                      <p:childTnLst>
                        <p:par>
                          <p:cTn id="260" fill="hold">
                            <p:stCondLst>
                              <p:cond delay="0"/>
                            </p:stCondLst>
                            <p:childTnLst>
                              <p:par>
                                <p:cTn id="26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32F10F0-AAA1-42AC-8500-0E2EEABF68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32F10F0-AAA1-42AC-8500-0E2EEABF689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32F10F0-AAA1-42AC-8500-0E2EEABF68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32F10F0-AAA1-42AC-8500-0E2EEABF68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32F10F0-AAA1-42AC-8500-0E2EEABF68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32F10F0-AAA1-42AC-8500-0E2EEABF68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32F10F0-AAA1-42AC-8500-0E2EEABF68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32F10F0-AAA1-42AC-8500-0E2EEABF6896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32F10F0-AAA1-42AC-8500-0E2EEABF6896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32F10F0-AAA1-42AC-8500-0E2EEABF6896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32F10F0-AAA1-42AC-8500-0E2EEABF6896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32F10F0-AAA1-42AC-8500-0E2EEABF6896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32F10F0-AAA1-42AC-8500-0E2EEABF6896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32F10F0-AAA1-42AC-8500-0E2EEABF6896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32F10F0-AAA1-42AC-8500-0E2EEABF6896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7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937C197-8812-49AE-8D57-3C119166CC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937C197-8812-49AE-8D57-3C119166CC7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937C197-8812-49AE-8D57-3C119166CC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937C197-8812-49AE-8D57-3C119166CC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937C197-8812-49AE-8D57-3C119166CC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937C197-8812-49AE-8D57-3C119166CC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937C197-8812-49AE-8D57-3C119166CC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937C197-8812-49AE-8D57-3C119166CC79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937C197-8812-49AE-8D57-3C119166CC79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937C197-8812-49AE-8D57-3C119166CC79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937C197-8812-49AE-8D57-3C119166CC79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937C197-8812-49AE-8D57-3C119166CC79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937C197-8812-49AE-8D57-3C119166CC79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937C197-8812-49AE-8D57-3C119166CC79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937C197-8812-49AE-8D57-3C119166CC79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3" fill="hold">
                      <p:stCondLst>
                        <p:cond delay="indefinite"/>
                      </p:stCondLst>
                      <p:childTnLst>
                        <p:par>
                          <p:cTn id="294" fill="hold">
                            <p:stCondLst>
                              <p:cond delay="0"/>
                            </p:stCondLst>
                            <p:childTnLst>
                              <p:par>
                                <p:cTn id="2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433E56F-34CE-4EE2-97A2-9D52078ECB0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433E56F-34CE-4EE2-97A2-9D52078ECB0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433E56F-34CE-4EE2-97A2-9D52078ECB0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433E56F-34CE-4EE2-97A2-9D52078ECB0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433E56F-34CE-4EE2-97A2-9D52078ECB0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433E56F-34CE-4EE2-97A2-9D52078ECB0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433E56F-34CE-4EE2-97A2-9D52078ECB0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433E56F-34CE-4EE2-97A2-9D52078ECB00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433E56F-34CE-4EE2-97A2-9D52078ECB00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433E56F-34CE-4EE2-97A2-9D52078ECB00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433E56F-34CE-4EE2-97A2-9D52078ECB00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433E56F-34CE-4EE2-97A2-9D52078ECB00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433E56F-34CE-4EE2-97A2-9D52078ECB00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433E56F-34CE-4EE2-97A2-9D52078ECB00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433E56F-34CE-4EE2-97A2-9D52078ECB00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1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F8DD4F4-A378-4ECC-9CB8-0C0924BA7D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F8DD4F4-A378-4ECC-9CB8-0C0924BA7DC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F8DD4F4-A378-4ECC-9CB8-0C0924BA7D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F8DD4F4-A378-4ECC-9CB8-0C0924BA7D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F8DD4F4-A378-4ECC-9CB8-0C0924BA7D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F8DD4F4-A378-4ECC-9CB8-0C0924BA7D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F8DD4F4-A378-4ECC-9CB8-0C0924BA7D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F8DD4F4-A378-4ECC-9CB8-0C0924BA7DC6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F8DD4F4-A378-4ECC-9CB8-0C0924BA7DC6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F8DD4F4-A378-4ECC-9CB8-0C0924BA7DC6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F8DD4F4-A378-4ECC-9CB8-0C0924BA7DC6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F8DD4F4-A378-4ECC-9CB8-0C0924BA7DC6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F8DD4F4-A378-4ECC-9CB8-0C0924BA7DC6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F8DD4F4-A378-4ECC-9CB8-0C0924BA7DC6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F8DD4F4-A378-4ECC-9CB8-0C0924BA7DC6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7" fill="hold">
                      <p:stCondLst>
                        <p:cond delay="indefinite"/>
                      </p:stCondLst>
                      <p:childTnLst>
                        <p:par>
                          <p:cTn id="328" fill="hold">
                            <p:stCondLst>
                              <p:cond delay="0"/>
                            </p:stCondLst>
                            <p:childTnLst>
                              <p:par>
                                <p:cTn id="32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E9737FE-6113-4B83-8152-D1FDE85D9A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E9737FE-6113-4B83-8152-D1FDE85D9A6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E9737FE-6113-4B83-8152-D1FDE85D9A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E9737FE-6113-4B83-8152-D1FDE85D9A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E9737FE-6113-4B83-8152-D1FDE85D9A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E9737FE-6113-4B83-8152-D1FDE85D9A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E9737FE-6113-4B83-8152-D1FDE85D9A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E9737FE-6113-4B83-8152-D1FDE85D9A66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E9737FE-6113-4B83-8152-D1FDE85D9A66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E9737FE-6113-4B83-8152-D1FDE85D9A66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E9737FE-6113-4B83-8152-D1FDE85D9A66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E9737FE-6113-4B83-8152-D1FDE85D9A66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E9737FE-6113-4B83-8152-D1FDE85D9A66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E9737FE-6113-4B83-8152-D1FDE85D9A66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E9737FE-6113-4B83-8152-D1FDE85D9A66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4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D4E5297-F3C9-444B-A789-482806D5AD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D4E5297-F3C9-444B-A789-482806D5AD0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D4E5297-F3C9-444B-A789-482806D5AD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D4E5297-F3C9-444B-A789-482806D5AD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D4E5297-F3C9-444B-A789-482806D5AD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D4E5297-F3C9-444B-A789-482806D5AD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D4E5297-F3C9-444B-A789-482806D5AD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D4E5297-F3C9-444B-A789-482806D5AD02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D4E5297-F3C9-444B-A789-482806D5AD02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D4E5297-F3C9-444B-A789-482806D5AD02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D4E5297-F3C9-444B-A789-482806D5AD02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D4E5297-F3C9-444B-A789-482806D5AD02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D4E5297-F3C9-444B-A789-482806D5AD02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D4E5297-F3C9-444B-A789-482806D5AD02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D4E5297-F3C9-444B-A789-482806D5AD02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1" fill="hold">
                      <p:stCondLst>
                        <p:cond delay="indefinite"/>
                      </p:stCondLst>
                      <p:childTnLst>
                        <p:par>
                          <p:cTn id="362" fill="hold">
                            <p:stCondLst>
                              <p:cond delay="0"/>
                            </p:stCondLst>
                            <p:childTnLst>
                              <p:par>
                                <p:cTn id="36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E807C6E-D549-4D69-8D2A-DB52C0BDBA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E807C6E-D549-4D69-8D2A-DB52C0BDBA2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E807C6E-D549-4D69-8D2A-DB52C0BDBA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E807C6E-D549-4D69-8D2A-DB52C0BDBA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E807C6E-D549-4D69-8D2A-DB52C0BDBA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E807C6E-D549-4D69-8D2A-DB52C0BDBA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E807C6E-D549-4D69-8D2A-DB52C0BDBA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E807C6E-D549-4D69-8D2A-DB52C0BDBA24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E807C6E-D549-4D69-8D2A-DB52C0BDBA24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E807C6E-D549-4D69-8D2A-DB52C0BDBA24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E807C6E-D549-4D69-8D2A-DB52C0BDBA24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E807C6E-D549-4D69-8D2A-DB52C0BDBA24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E807C6E-D549-4D69-8D2A-DB52C0BDBA24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E807C6E-D549-4D69-8D2A-DB52C0BDBA24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E807C6E-D549-4D69-8D2A-DB52C0BDBA24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091562-0F5B-419C-9EAE-CFE6A647E4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091562-0F5B-419C-9EAE-CFE6A647E4F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091562-0F5B-419C-9EAE-CFE6A647E4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091562-0F5B-419C-9EAE-CFE6A647E4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091562-0F5B-419C-9EAE-CFE6A647E4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091562-0F5B-419C-9EAE-CFE6A647E4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091562-0F5B-419C-9EAE-CFE6A647E4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091562-0F5B-419C-9EAE-CFE6A647E4FA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091562-0F5B-419C-9EAE-CFE6A647E4FA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091562-0F5B-419C-9EAE-CFE6A647E4FA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091562-0F5B-419C-9EAE-CFE6A647E4FA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091562-0F5B-419C-9EAE-CFE6A647E4FA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091562-0F5B-419C-9EAE-CFE6A647E4FA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091562-0F5B-419C-9EAE-CFE6A647E4FA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091562-0F5B-419C-9EAE-CFE6A647E4FA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5" fill="hold">
                      <p:stCondLst>
                        <p:cond delay="indefinite"/>
                      </p:stCondLst>
                      <p:childTnLst>
                        <p:par>
                          <p:cTn id="396" fill="hold">
                            <p:stCondLst>
                              <p:cond delay="0"/>
                            </p:stCondLst>
                            <p:childTnLst>
                              <p:par>
                                <p:cTn id="39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35D5C3F-7C57-483F-905C-466B9CE565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35D5C3F-7C57-483F-905C-466B9CE5658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35D5C3F-7C57-483F-905C-466B9CE565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35D5C3F-7C57-483F-905C-466B9CE565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35D5C3F-7C57-483F-905C-466B9CE565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35D5C3F-7C57-483F-905C-466B9CE565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35D5C3F-7C57-483F-905C-466B9CE565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0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35D5C3F-7C57-483F-905C-466B9CE5658F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35D5C3F-7C57-483F-905C-466B9CE5658F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35D5C3F-7C57-483F-905C-466B9CE5658F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35D5C3F-7C57-483F-905C-466B9CE5658F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35D5C3F-7C57-483F-905C-466B9CE5658F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35D5C3F-7C57-483F-905C-466B9CE5658F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35D5C3F-7C57-483F-905C-466B9CE5658F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35D5C3F-7C57-483F-905C-466B9CE5658F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1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E3B43DC-BC6C-4A4C-A546-F39DAB7D06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E3B43DC-BC6C-4A4C-A546-F39DAB7D060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E3B43DC-BC6C-4A4C-A546-F39DAB7D06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E3B43DC-BC6C-4A4C-A546-F39DAB7D06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E3B43DC-BC6C-4A4C-A546-F39DAB7D06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E3B43DC-BC6C-4A4C-A546-F39DAB7D06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E3B43DC-BC6C-4A4C-A546-F39DAB7D06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E3B43DC-BC6C-4A4C-A546-F39DAB7D060C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E3B43DC-BC6C-4A4C-A546-F39DAB7D060C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E3B43DC-BC6C-4A4C-A546-F39DAB7D060C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E3B43DC-BC6C-4A4C-A546-F39DAB7D060C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E3B43DC-BC6C-4A4C-A546-F39DAB7D060C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E3B43DC-BC6C-4A4C-A546-F39DAB7D060C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E3B43DC-BC6C-4A4C-A546-F39DAB7D060C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E3B43DC-BC6C-4A4C-A546-F39DAB7D060C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9" fill="hold">
                      <p:stCondLst>
                        <p:cond delay="indefinite"/>
                      </p:stCondLst>
                      <p:childTnLst>
                        <p:par>
                          <p:cTn id="430" fill="hold">
                            <p:stCondLst>
                              <p:cond delay="0"/>
                            </p:stCondLst>
                            <p:childTnLst>
                              <p:par>
                                <p:cTn id="4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060907D-7E97-46D4-BE45-E2E3408E24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060907D-7E97-46D4-BE45-E2E3408E24D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060907D-7E97-46D4-BE45-E2E3408E24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060907D-7E97-46D4-BE45-E2E3408E24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060907D-7E97-46D4-BE45-E2E3408E24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060907D-7E97-46D4-BE45-E2E3408E24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060907D-7E97-46D4-BE45-E2E3408E24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060907D-7E97-46D4-BE45-E2E3408E24D8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060907D-7E97-46D4-BE45-E2E3408E24D8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060907D-7E97-46D4-BE45-E2E3408E24D8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060907D-7E97-46D4-BE45-E2E3408E24D8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060907D-7E97-46D4-BE45-E2E3408E24D8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060907D-7E97-46D4-BE45-E2E3408E24D8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060907D-7E97-46D4-BE45-E2E3408E24D8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060907D-7E97-46D4-BE45-E2E3408E24D8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4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C983872-631C-4D08-B089-7822412B9B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C983872-631C-4D08-B089-7822412B9B1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C983872-631C-4D08-B089-7822412B9B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C983872-631C-4D08-B089-7822412B9B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C983872-631C-4D08-B089-7822412B9B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C983872-631C-4D08-B089-7822412B9B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C983872-631C-4D08-B089-7822412B9B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C983872-631C-4D08-B089-7822412B9B1C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C983872-631C-4D08-B089-7822412B9B1C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C983872-631C-4D08-B089-7822412B9B1C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C983872-631C-4D08-B089-7822412B9B1C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C983872-631C-4D08-B089-7822412B9B1C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C983872-631C-4D08-B089-7822412B9B1C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C983872-631C-4D08-B089-7822412B9B1C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C983872-631C-4D08-B089-7822412B9B1C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3" fill="hold">
                      <p:stCondLst>
                        <p:cond delay="indefinite"/>
                      </p:stCondLst>
                      <p:childTnLst>
                        <p:par>
                          <p:cTn id="464" fill="hold">
                            <p:stCondLst>
                              <p:cond delay="0"/>
                            </p:stCondLst>
                            <p:childTnLst>
                              <p:par>
                                <p:cTn id="46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85B124C-F48C-4BCD-A59D-B02619E608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85B124C-F48C-4BCD-A59D-B02619E608F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85B124C-F48C-4BCD-A59D-B02619E608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85B124C-F48C-4BCD-A59D-B02619E608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85B124C-F48C-4BCD-A59D-B02619E608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85B124C-F48C-4BCD-A59D-B02619E608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85B124C-F48C-4BCD-A59D-B02619E608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85B124C-F48C-4BCD-A59D-B02619E608F1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7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85B124C-F48C-4BCD-A59D-B02619E608F1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85B124C-F48C-4BCD-A59D-B02619E608F1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85B124C-F48C-4BCD-A59D-B02619E608F1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85B124C-F48C-4BCD-A59D-B02619E608F1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85B124C-F48C-4BCD-A59D-B02619E608F1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85B124C-F48C-4BCD-A59D-B02619E608F1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85B124C-F48C-4BCD-A59D-B02619E608F1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8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500AAA0-2F38-4D8C-A997-835AC86D75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500AAA0-2F38-4D8C-A997-835AC86D754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500AAA0-2F38-4D8C-A997-835AC86D75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500AAA0-2F38-4D8C-A997-835AC86D75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500AAA0-2F38-4D8C-A997-835AC86D75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500AAA0-2F38-4D8C-A997-835AC86D75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500AAA0-2F38-4D8C-A997-835AC86D75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500AAA0-2F38-4D8C-A997-835AC86D754E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500AAA0-2F38-4D8C-A997-835AC86D754E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500AAA0-2F38-4D8C-A997-835AC86D754E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9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500AAA0-2F38-4D8C-A997-835AC86D754E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500AAA0-2F38-4D8C-A997-835AC86D754E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9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500AAA0-2F38-4D8C-A997-835AC86D754E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500AAA0-2F38-4D8C-A997-835AC86D754E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500AAA0-2F38-4D8C-A997-835AC86D754E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7" fill="hold">
                      <p:stCondLst>
                        <p:cond delay="indefinite"/>
                      </p:stCondLst>
                      <p:childTnLst>
                        <p:par>
                          <p:cTn id="498" fill="hold">
                            <p:stCondLst>
                              <p:cond delay="0"/>
                            </p:stCondLst>
                            <p:childTnLst>
                              <p:par>
                                <p:cTn id="49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B614918-AE40-4248-96BC-B4D0EDBC96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B614918-AE40-4248-96BC-B4D0EDBC96E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B614918-AE40-4248-96BC-B4D0EDBC96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B614918-AE40-4248-96BC-B4D0EDBC96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B614918-AE40-4248-96BC-B4D0EDBC96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B614918-AE40-4248-96BC-B4D0EDBC96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B614918-AE40-4248-96BC-B4D0EDBC96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B614918-AE40-4248-96BC-B4D0EDBC96EB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B614918-AE40-4248-96BC-B4D0EDBC96EB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B614918-AE40-4248-96BC-B4D0EDBC96EB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B614918-AE40-4248-96BC-B4D0EDBC96EB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B614918-AE40-4248-96BC-B4D0EDBC96EB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1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B614918-AE40-4248-96BC-B4D0EDBC96EB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B614918-AE40-4248-96BC-B4D0EDBC96EB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1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B614918-AE40-4248-96BC-B4D0EDBC96EB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1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BB4C9DC-20B6-4E2E-8871-5B09AAC193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BB4C9DC-20B6-4E2E-8871-5B09AAC193A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BB4C9DC-20B6-4E2E-8871-5B09AAC193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BB4C9DC-20B6-4E2E-8871-5B09AAC193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BB4C9DC-20B6-4E2E-8871-5B09AAC193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BB4C9DC-20B6-4E2E-8871-5B09AAC193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BB4C9DC-20B6-4E2E-8871-5B09AAC193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BB4C9DC-20B6-4E2E-8871-5B09AAC193AD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BB4C9DC-20B6-4E2E-8871-5B09AAC193AD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BB4C9DC-20B6-4E2E-8871-5B09AAC193AD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BB4C9DC-20B6-4E2E-8871-5B09AAC193AD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BB4C9DC-20B6-4E2E-8871-5B09AAC193AD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BB4C9DC-20B6-4E2E-8871-5B09AAC193AD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BB4C9DC-20B6-4E2E-8871-5B09AAC193AD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BB4C9DC-20B6-4E2E-8871-5B09AAC193AD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1" fill="hold">
                      <p:stCondLst>
                        <p:cond delay="indefinite"/>
                      </p:stCondLst>
                      <p:childTnLst>
                        <p:par>
                          <p:cTn id="532" fill="hold">
                            <p:stCondLst>
                              <p:cond delay="0"/>
                            </p:stCondLst>
                            <p:childTnLst>
                              <p:par>
                                <p:cTn id="5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141D69F-B6C7-45C2-8557-2B6F5FFC04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141D69F-B6C7-45C2-8557-2B6F5FFC04F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141D69F-B6C7-45C2-8557-2B6F5FFC04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141D69F-B6C7-45C2-8557-2B6F5FFC04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141D69F-B6C7-45C2-8557-2B6F5FFC04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141D69F-B6C7-45C2-8557-2B6F5FFC04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141D69F-B6C7-45C2-8557-2B6F5FFC04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141D69F-B6C7-45C2-8557-2B6F5FFC04F1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141D69F-B6C7-45C2-8557-2B6F5FFC04F1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141D69F-B6C7-45C2-8557-2B6F5FFC04F1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141D69F-B6C7-45C2-8557-2B6F5FFC04F1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141D69F-B6C7-45C2-8557-2B6F5FFC04F1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141D69F-B6C7-45C2-8557-2B6F5FFC04F1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141D69F-B6C7-45C2-8557-2B6F5FFC04F1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141D69F-B6C7-45C2-8557-2B6F5FFC04F1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4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4056F95-953C-442E-8929-5F8E45229B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4056F95-953C-442E-8929-5F8E45229B2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4056F95-953C-442E-8929-5F8E45229B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4056F95-953C-442E-8929-5F8E45229B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4056F95-953C-442E-8929-5F8E45229B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4056F95-953C-442E-8929-5F8E45229B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4056F95-953C-442E-8929-5F8E45229B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4056F95-953C-442E-8929-5F8E45229B21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4056F95-953C-442E-8929-5F8E45229B21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4056F95-953C-442E-8929-5F8E45229B21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4056F95-953C-442E-8929-5F8E45229B21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4056F95-953C-442E-8929-5F8E45229B21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4056F95-953C-442E-8929-5F8E45229B21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4056F95-953C-442E-8929-5F8E45229B21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4056F95-953C-442E-8929-5F8E45229B21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5" fill="hold">
                      <p:stCondLst>
                        <p:cond delay="indefinite"/>
                      </p:stCondLst>
                      <p:childTnLst>
                        <p:par>
                          <p:cTn id="566" fill="hold">
                            <p:stCondLst>
                              <p:cond delay="0"/>
                            </p:stCondLst>
                            <p:childTnLst>
                              <p:par>
                                <p:cTn id="5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9FB005-D477-46AA-80A8-8D09F071D2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9FB005-D477-46AA-80A8-8D09F071D22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9FB005-D477-46AA-80A8-8D09F071D2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9FB005-D477-46AA-80A8-8D09F071D2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9FB005-D477-46AA-80A8-8D09F071D2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9FB005-D477-46AA-80A8-8D09F071D2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9FB005-D477-46AA-80A8-8D09F071D2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9FB005-D477-46AA-80A8-8D09F071D22B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9FB005-D477-46AA-80A8-8D09F071D22B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9FB005-D477-46AA-80A8-8D09F071D22B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9FB005-D477-46AA-80A8-8D09F071D22B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9FB005-D477-46AA-80A8-8D09F071D22B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9FB005-D477-46AA-80A8-8D09F071D22B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9FB005-D477-46AA-80A8-8D09F071D22B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9FB005-D477-46AA-80A8-8D09F071D22B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8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9D5B424-0209-4788-89F2-884C6A25D9B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9D5B424-0209-4788-89F2-884C6A25D9B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9D5B424-0209-4788-89F2-884C6A25D9B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9D5B424-0209-4788-89F2-884C6A25D9B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9D5B424-0209-4788-89F2-884C6A25D9B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9D5B424-0209-4788-89F2-884C6A25D9B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9D5B424-0209-4788-89F2-884C6A25D9B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9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9D5B424-0209-4788-89F2-884C6A25D9BA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9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9D5B424-0209-4788-89F2-884C6A25D9BA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9D5B424-0209-4788-89F2-884C6A25D9BA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9D5B424-0209-4788-89F2-884C6A25D9BA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9D5B424-0209-4788-89F2-884C6A25D9BA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9D5B424-0209-4788-89F2-884C6A25D9BA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9D5B424-0209-4788-89F2-884C6A25D9BA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9D5B424-0209-4788-89F2-884C6A25D9BA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9" fill="hold">
                      <p:stCondLst>
                        <p:cond delay="indefinite"/>
                      </p:stCondLst>
                      <p:childTnLst>
                        <p:par>
                          <p:cTn id="600" fill="hold">
                            <p:stCondLst>
                              <p:cond delay="0"/>
                            </p:stCondLst>
                            <p:childTnLst>
                              <p:par>
                                <p:cTn id="60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74FE515-AC52-45F7-ADCE-D5638BC466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74FE515-AC52-45F7-ADCE-D5638BC4669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74FE515-AC52-45F7-ADCE-D5638BC466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74FE515-AC52-45F7-ADCE-D5638BC466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74FE515-AC52-45F7-ADCE-D5638BC466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74FE515-AC52-45F7-ADCE-D5638BC466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74FE515-AC52-45F7-ADCE-D5638BC466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74FE515-AC52-45F7-ADCE-D5638BC4669B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1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74FE515-AC52-45F7-ADCE-D5638BC4669B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74FE515-AC52-45F7-ADCE-D5638BC4669B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1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74FE515-AC52-45F7-ADCE-D5638BC4669B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74FE515-AC52-45F7-ADCE-D5638BC4669B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74FE515-AC52-45F7-ADCE-D5638BC4669B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74FE515-AC52-45F7-ADCE-D5638BC4669B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74FE515-AC52-45F7-ADCE-D5638BC4669B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1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DC3ADA4-5A02-4FBF-A0D5-F8CF990457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DC3ADA4-5A02-4FBF-A0D5-F8CF990457A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DC3ADA4-5A02-4FBF-A0D5-F8CF990457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DC3ADA4-5A02-4FBF-A0D5-F8CF990457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DC3ADA4-5A02-4FBF-A0D5-F8CF990457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DC3ADA4-5A02-4FBF-A0D5-F8CF990457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DC3ADA4-5A02-4FBF-A0D5-F8CF990457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DC3ADA4-5A02-4FBF-A0D5-F8CF990457AE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DC3ADA4-5A02-4FBF-A0D5-F8CF990457AE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DC3ADA4-5A02-4FBF-A0D5-F8CF990457AE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DC3ADA4-5A02-4FBF-A0D5-F8CF990457AE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DC3ADA4-5A02-4FBF-A0D5-F8CF990457AE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DC3ADA4-5A02-4FBF-A0D5-F8CF990457AE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DC3ADA4-5A02-4FBF-A0D5-F8CF990457AE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DC3ADA4-5A02-4FBF-A0D5-F8CF990457AE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3" fill="hold">
                      <p:stCondLst>
                        <p:cond delay="indefinite"/>
                      </p:stCondLst>
                      <p:childTnLst>
                        <p:par>
                          <p:cTn id="634" fill="hold">
                            <p:stCondLst>
                              <p:cond delay="0"/>
                            </p:stCondLst>
                            <p:childTnLst>
                              <p:par>
                                <p:cTn id="63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09E435D-D580-4E4A-B4A3-F251BBEF36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09E435D-D580-4E4A-B4A3-F251BBEF367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09E435D-D580-4E4A-B4A3-F251BBEF36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09E435D-D580-4E4A-B4A3-F251BBEF36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09E435D-D580-4E4A-B4A3-F251BBEF36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09E435D-D580-4E4A-B4A3-F251BBEF36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09E435D-D580-4E4A-B4A3-F251BBEF36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09E435D-D580-4E4A-B4A3-F251BBEF3676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09E435D-D580-4E4A-B4A3-F251BBEF3676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09E435D-D580-4E4A-B4A3-F251BBEF3676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09E435D-D580-4E4A-B4A3-F251BBEF3676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09E435D-D580-4E4A-B4A3-F251BBEF3676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09E435D-D580-4E4A-B4A3-F251BBEF3676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09E435D-D580-4E4A-B4A3-F251BBEF3676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09E435D-D580-4E4A-B4A3-F251BBEF3676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5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A098D80-C5E9-4C54-9B89-743B721927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A098D80-C5E9-4C54-9B89-743B7219275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A098D80-C5E9-4C54-9B89-743B721927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A098D80-C5E9-4C54-9B89-743B721927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A098D80-C5E9-4C54-9B89-743B721927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A098D80-C5E9-4C54-9B89-743B721927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A098D80-C5E9-4C54-9B89-743B721927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A098D80-C5E9-4C54-9B89-743B72192750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A098D80-C5E9-4C54-9B89-743B72192750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A098D80-C5E9-4C54-9B89-743B72192750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A098D80-C5E9-4C54-9B89-743B72192750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A098D80-C5E9-4C54-9B89-743B72192750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A098D80-C5E9-4C54-9B89-743B72192750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A098D80-C5E9-4C54-9B89-743B72192750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A098D80-C5E9-4C54-9B89-743B72192750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52302950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49886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2C2DA91-623B-4A8A-894C-F35D406253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82C2DA91-623B-4A8A-894C-F35D406253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82C2DA91-623B-4A8A-894C-F35D406253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graphicEl>
                                              <a:dgm id="{82C2DA91-623B-4A8A-894C-F35D406253B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F41A60A-E82A-4433-8D36-7831BF6268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7F41A60A-E82A-4433-8D36-7831BF6268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graphicEl>
                                              <a:dgm id="{7F41A60A-E82A-4433-8D36-7831BF6268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graphicEl>
                                              <a:dgm id="{7F41A60A-E82A-4433-8D36-7831BF62688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7A11602-9137-4B97-AC48-203C286594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67A11602-9137-4B97-AC48-203C286594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67A11602-9137-4B97-AC48-203C286594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graphicEl>
                                              <a:dgm id="{67A11602-9137-4B97-AC48-203C2865940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2C52826-2EFC-401B-A64E-34B679B01DC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E2C52826-2EFC-401B-A64E-34B679B01DC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>
                                            <p:graphicEl>
                                              <a:dgm id="{E2C52826-2EFC-401B-A64E-34B679B01DC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E2C52826-2EFC-401B-A64E-34B679B01DC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CF3FB13-5936-4733-ABCD-55D5677623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ECF3FB13-5936-4733-ABCD-55D5677623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ECF3FB13-5936-4733-ABCD-55D5677623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">
                                            <p:graphicEl>
                                              <a:dgm id="{ECF3FB13-5936-4733-ABCD-55D56776234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BF7CECE-50B1-4A49-A78C-13999931E9F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">
                                            <p:graphicEl>
                                              <a:dgm id="{3BF7CECE-50B1-4A49-A78C-13999931E9F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">
                                            <p:graphicEl>
                                              <a:dgm id="{3BF7CECE-50B1-4A49-A78C-13999931E9F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">
                                            <p:graphicEl>
                                              <a:dgm id="{3BF7CECE-50B1-4A49-A78C-13999931E9F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416EF13-A7CD-4ADF-8DD2-78022F6BE1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">
                                            <p:graphicEl>
                                              <a:dgm id="{C416EF13-A7CD-4ADF-8DD2-78022F6BE1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4">
                                            <p:graphicEl>
                                              <a:dgm id="{C416EF13-A7CD-4ADF-8DD2-78022F6BE1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4">
                                            <p:graphicEl>
                                              <a:dgm id="{C416EF13-A7CD-4ADF-8DD2-78022F6BE19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22B7174-FE05-4F45-AA63-2BF5DEF67B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4">
                                            <p:graphicEl>
                                              <a:dgm id="{222B7174-FE05-4F45-AA63-2BF5DEF67B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4">
                                            <p:graphicEl>
                                              <a:dgm id="{222B7174-FE05-4F45-AA63-2BF5DEF67B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dgm id="{222B7174-FE05-4F45-AA63-2BF5DEF67BB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D367590-7CA6-4267-B2F7-DD3FB0D3C9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4">
                                            <p:graphicEl>
                                              <a:dgm id="{8D367590-7CA6-4267-B2F7-DD3FB0D3C9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4">
                                            <p:graphicEl>
                                              <a:dgm id="{8D367590-7CA6-4267-B2F7-DD3FB0D3C9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">
                                            <p:graphicEl>
                                              <a:dgm id="{8D367590-7CA6-4267-B2F7-DD3FB0D3C91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C4758DF-7EB7-4A38-9351-EE6D8E44B2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4">
                                            <p:graphicEl>
                                              <a:dgm id="{6C4758DF-7EB7-4A38-9351-EE6D8E44B2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4">
                                            <p:graphicEl>
                                              <a:dgm id="{6C4758DF-7EB7-4A38-9351-EE6D8E44B2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4">
                                            <p:graphicEl>
                                              <a:dgm id="{6C4758DF-7EB7-4A38-9351-EE6D8E44B2D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63FD45E-1CDC-488A-853F-A2C0A02977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4">
                                            <p:graphicEl>
                                              <a:dgm id="{663FD45E-1CDC-488A-853F-A2C0A02977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4">
                                            <p:graphicEl>
                                              <a:dgm id="{663FD45E-1CDC-488A-853F-A2C0A02977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4">
                                            <p:graphicEl>
                                              <a:dgm id="{663FD45E-1CDC-488A-853F-A2C0A029771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FB4AB18-1365-4871-B54B-CD852E5239E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4">
                                            <p:graphicEl>
                                              <a:dgm id="{0FB4AB18-1365-4871-B54B-CD852E5239E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4">
                                            <p:graphicEl>
                                              <a:dgm id="{0FB4AB18-1365-4871-B54B-CD852E5239E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4">
                                            <p:graphicEl>
                                              <a:dgm id="{0FB4AB18-1365-4871-B54B-CD852E5239E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86060FC-8058-4834-A0E4-2422BA29B8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4">
                                            <p:graphicEl>
                                              <a:dgm id="{A86060FC-8058-4834-A0E4-2422BA29B8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4">
                                            <p:graphicEl>
                                              <a:dgm id="{A86060FC-8058-4834-A0E4-2422BA29B8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4">
                                            <p:graphicEl>
                                              <a:dgm id="{A86060FC-8058-4834-A0E4-2422BA29B88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0FAAC40-AF77-43C0-B111-E1935C3163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4">
                                            <p:graphicEl>
                                              <a:dgm id="{C0FAAC40-AF77-43C0-B111-E1935C3163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4">
                                            <p:graphicEl>
                                              <a:dgm id="{C0FAAC40-AF77-43C0-B111-E1935C3163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4">
                                            <p:graphicEl>
                                              <a:dgm id="{C0FAAC40-AF77-43C0-B111-E1935C3163C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6956A0D-1284-4179-A7C7-EFB81A601F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4">
                                            <p:graphicEl>
                                              <a:dgm id="{96956A0D-1284-4179-A7C7-EFB81A601F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4">
                                            <p:graphicEl>
                                              <a:dgm id="{96956A0D-1284-4179-A7C7-EFB81A601F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4">
                                            <p:graphicEl>
                                              <a:dgm id="{96956A0D-1284-4179-A7C7-EFB81A601F8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199A273-6892-40A2-A531-587A5F3860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4">
                                            <p:graphicEl>
                                              <a:dgm id="{9199A273-6892-40A2-A531-587A5F3860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4">
                                            <p:graphicEl>
                                              <a:dgm id="{9199A273-6892-40A2-A531-587A5F3860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4">
                                            <p:graphicEl>
                                              <a:dgm id="{9199A273-6892-40A2-A531-587A5F3860A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28BB079-11DE-4350-B624-0D7219225C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4">
                                            <p:graphicEl>
                                              <a:dgm id="{A28BB079-11DE-4350-B624-0D7219225C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4">
                                            <p:graphicEl>
                                              <a:dgm id="{A28BB079-11DE-4350-B624-0D7219225C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4">
                                            <p:graphicEl>
                                              <a:dgm id="{A28BB079-11DE-4350-B624-0D7219225C7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8BE2545-B9ED-4DB6-B9DD-B6343C860D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4">
                                            <p:graphicEl>
                                              <a:dgm id="{88BE2545-B9ED-4DB6-B9DD-B6343C860D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4">
                                            <p:graphicEl>
                                              <a:dgm id="{88BE2545-B9ED-4DB6-B9DD-B6343C860D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4">
                                            <p:graphicEl>
                                              <a:dgm id="{88BE2545-B9ED-4DB6-B9DD-B6343C860D4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23431E6-E90D-4B38-86E4-1FB947A0B9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4">
                                            <p:graphicEl>
                                              <a:dgm id="{123431E6-E90D-4B38-86E4-1FB947A0B9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4">
                                            <p:graphicEl>
                                              <a:dgm id="{123431E6-E90D-4B38-86E4-1FB947A0B9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4">
                                            <p:graphicEl>
                                              <a:dgm id="{123431E6-E90D-4B38-86E4-1FB947A0B9F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84A394A-B75D-4CE0-9181-90EDECD680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4">
                                            <p:graphicEl>
                                              <a:dgm id="{A84A394A-B75D-4CE0-9181-90EDECD680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4">
                                            <p:graphicEl>
                                              <a:dgm id="{A84A394A-B75D-4CE0-9181-90EDECD680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500"/>
                                        <p:tgtEl>
                                          <p:spTgt spid="4">
                                            <p:graphicEl>
                                              <a:dgm id="{A84A394A-B75D-4CE0-9181-90EDECD6806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54E2E28-FA3D-4466-8E0E-647C8A2A38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4">
                                            <p:graphicEl>
                                              <a:dgm id="{C54E2E28-FA3D-4466-8E0E-647C8A2A38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4">
                                            <p:graphicEl>
                                              <a:dgm id="{C54E2E28-FA3D-4466-8E0E-647C8A2A38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9" dur="500"/>
                                        <p:tgtEl>
                                          <p:spTgt spid="4">
                                            <p:graphicEl>
                                              <a:dgm id="{C54E2E28-FA3D-4466-8E0E-647C8A2A38B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23CC4B6-9100-442A-91BC-CD782641B0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4">
                                            <p:graphicEl>
                                              <a:dgm id="{323CC4B6-9100-442A-91BC-CD782641B0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4">
                                            <p:graphicEl>
                                              <a:dgm id="{323CC4B6-9100-442A-91BC-CD782641B0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6" dur="500"/>
                                        <p:tgtEl>
                                          <p:spTgt spid="4">
                                            <p:graphicEl>
                                              <a:dgm id="{323CC4B6-9100-442A-91BC-CD782641B09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7D16757-99F8-4B62-95F9-82C09F15E9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4">
                                            <p:graphicEl>
                                              <a:dgm id="{87D16757-99F8-4B62-95F9-82C09F15E9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4">
                                            <p:graphicEl>
                                              <a:dgm id="{87D16757-99F8-4B62-95F9-82C09F15E9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1" dur="500"/>
                                        <p:tgtEl>
                                          <p:spTgt spid="4">
                                            <p:graphicEl>
                                              <a:dgm id="{87D16757-99F8-4B62-95F9-82C09F15E98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AE70000-36EA-4085-AB0C-C74121AD50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4">
                                            <p:graphicEl>
                                              <a:dgm id="{4AE70000-36EA-4085-AB0C-C74121AD50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4">
                                            <p:graphicEl>
                                              <a:dgm id="{4AE70000-36EA-4085-AB0C-C74121AD50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8" dur="500"/>
                                        <p:tgtEl>
                                          <p:spTgt spid="4">
                                            <p:graphicEl>
                                              <a:dgm id="{4AE70000-36EA-4085-AB0C-C74121AD50A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D0C154A-093A-49AB-8447-0F25D5D52EF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4">
                                            <p:graphicEl>
                                              <a:dgm id="{2D0C154A-093A-49AB-8447-0F25D5D52EF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4">
                                            <p:graphicEl>
                                              <a:dgm id="{2D0C154A-093A-49AB-8447-0F25D5D52EF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3" dur="500"/>
                                        <p:tgtEl>
                                          <p:spTgt spid="4">
                                            <p:graphicEl>
                                              <a:dgm id="{2D0C154A-093A-49AB-8447-0F25D5D52EF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FD20AE6-94D3-4AF3-806A-DE3BA0F182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8" dur="500" fill="hold"/>
                                        <p:tgtEl>
                                          <p:spTgt spid="4">
                                            <p:graphicEl>
                                              <a:dgm id="{9FD20AE6-94D3-4AF3-806A-DE3BA0F182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500" fill="hold"/>
                                        <p:tgtEl>
                                          <p:spTgt spid="4">
                                            <p:graphicEl>
                                              <a:dgm id="{9FD20AE6-94D3-4AF3-806A-DE3BA0F182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0" dur="500"/>
                                        <p:tgtEl>
                                          <p:spTgt spid="4">
                                            <p:graphicEl>
                                              <a:dgm id="{9FD20AE6-94D3-4AF3-806A-DE3BA0F182D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4B78202-0B71-453D-8132-56D57BC890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3" dur="500" fill="hold"/>
                                        <p:tgtEl>
                                          <p:spTgt spid="4">
                                            <p:graphicEl>
                                              <a:dgm id="{14B78202-0B71-453D-8132-56D57BC890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500" fill="hold"/>
                                        <p:tgtEl>
                                          <p:spTgt spid="4">
                                            <p:graphicEl>
                                              <a:dgm id="{14B78202-0B71-453D-8132-56D57BC890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5" dur="500"/>
                                        <p:tgtEl>
                                          <p:spTgt spid="4">
                                            <p:graphicEl>
                                              <a:dgm id="{14B78202-0B71-453D-8132-56D57BC8909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0467FA7-F65B-4752-91A4-E64CE99DD9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0" dur="500" fill="hold"/>
                                        <p:tgtEl>
                                          <p:spTgt spid="4">
                                            <p:graphicEl>
                                              <a:dgm id="{C0467FA7-F65B-4752-91A4-E64CE99DD9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500" fill="hold"/>
                                        <p:tgtEl>
                                          <p:spTgt spid="4">
                                            <p:graphicEl>
                                              <a:dgm id="{C0467FA7-F65B-4752-91A4-E64CE99DD9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2" dur="500"/>
                                        <p:tgtEl>
                                          <p:spTgt spid="4">
                                            <p:graphicEl>
                                              <a:dgm id="{C0467FA7-F65B-4752-91A4-E64CE99DD91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05429B8-977E-45C5-A699-A758CC2EEC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500" fill="hold"/>
                                        <p:tgtEl>
                                          <p:spTgt spid="4">
                                            <p:graphicEl>
                                              <a:dgm id="{D05429B8-977E-45C5-A699-A758CC2EEC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500" fill="hold"/>
                                        <p:tgtEl>
                                          <p:spTgt spid="4">
                                            <p:graphicEl>
                                              <a:dgm id="{D05429B8-977E-45C5-A699-A758CC2EEC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7" dur="500"/>
                                        <p:tgtEl>
                                          <p:spTgt spid="4">
                                            <p:graphicEl>
                                              <a:dgm id="{D05429B8-977E-45C5-A699-A758CC2EEC3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1B4DC15-195F-4C8F-84FD-A88A633C15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2" dur="500" fill="hold"/>
                                        <p:tgtEl>
                                          <p:spTgt spid="4">
                                            <p:graphicEl>
                                              <a:dgm id="{C1B4DC15-195F-4C8F-84FD-A88A633C15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500" fill="hold"/>
                                        <p:tgtEl>
                                          <p:spTgt spid="4">
                                            <p:graphicEl>
                                              <a:dgm id="{C1B4DC15-195F-4C8F-84FD-A88A633C15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4" dur="500"/>
                                        <p:tgtEl>
                                          <p:spTgt spid="4">
                                            <p:graphicEl>
                                              <a:dgm id="{C1B4DC15-195F-4C8F-84FD-A88A633C157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2A682A4-3694-4A5D-8498-25A15F2F8C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7" dur="500" fill="hold"/>
                                        <p:tgtEl>
                                          <p:spTgt spid="4">
                                            <p:graphicEl>
                                              <a:dgm id="{B2A682A4-3694-4A5D-8498-25A15F2F8C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500" fill="hold"/>
                                        <p:tgtEl>
                                          <p:spTgt spid="4">
                                            <p:graphicEl>
                                              <a:dgm id="{B2A682A4-3694-4A5D-8498-25A15F2F8C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9" dur="500"/>
                                        <p:tgtEl>
                                          <p:spTgt spid="4">
                                            <p:graphicEl>
                                              <a:dgm id="{B2A682A4-3694-4A5D-8498-25A15F2F8CE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0" fill="hold">
                      <p:stCondLst>
                        <p:cond delay="indefinite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B0E4A31-5097-4C30-9C23-9EC576D201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4" dur="500" fill="hold"/>
                                        <p:tgtEl>
                                          <p:spTgt spid="4">
                                            <p:graphicEl>
                                              <a:dgm id="{2B0E4A31-5097-4C30-9C23-9EC576D201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500" fill="hold"/>
                                        <p:tgtEl>
                                          <p:spTgt spid="4">
                                            <p:graphicEl>
                                              <a:dgm id="{2B0E4A31-5097-4C30-9C23-9EC576D201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6" dur="500"/>
                                        <p:tgtEl>
                                          <p:spTgt spid="4">
                                            <p:graphicEl>
                                              <a:dgm id="{2B0E4A31-5097-4C30-9C23-9EC576D2016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BA26847-E0BE-4A1B-9B57-BD6791B4A10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9" dur="500" fill="hold"/>
                                        <p:tgtEl>
                                          <p:spTgt spid="4">
                                            <p:graphicEl>
                                              <a:dgm id="{ABA26847-E0BE-4A1B-9B57-BD6791B4A10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500" fill="hold"/>
                                        <p:tgtEl>
                                          <p:spTgt spid="4">
                                            <p:graphicEl>
                                              <a:dgm id="{ABA26847-E0BE-4A1B-9B57-BD6791B4A10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1" dur="500"/>
                                        <p:tgtEl>
                                          <p:spTgt spid="4">
                                            <p:graphicEl>
                                              <a:dgm id="{ABA26847-E0BE-4A1B-9B57-BD6791B4A10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2" fill="hold">
                      <p:stCondLst>
                        <p:cond delay="indefinite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F478C9A-0927-4C14-B99E-958B9EB345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6" dur="500" fill="hold"/>
                                        <p:tgtEl>
                                          <p:spTgt spid="4">
                                            <p:graphicEl>
                                              <a:dgm id="{4F478C9A-0927-4C14-B99E-958B9EB345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500" fill="hold"/>
                                        <p:tgtEl>
                                          <p:spTgt spid="4">
                                            <p:graphicEl>
                                              <a:dgm id="{4F478C9A-0927-4C14-B99E-958B9EB345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8" dur="500"/>
                                        <p:tgtEl>
                                          <p:spTgt spid="4">
                                            <p:graphicEl>
                                              <a:dgm id="{4F478C9A-0927-4C14-B99E-958B9EB345C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45D43A4-8460-4ECD-B5F8-0A65B8B52B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1" dur="500" fill="hold"/>
                                        <p:tgtEl>
                                          <p:spTgt spid="4">
                                            <p:graphicEl>
                                              <a:dgm id="{B45D43A4-8460-4ECD-B5F8-0A65B8B52B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500" fill="hold"/>
                                        <p:tgtEl>
                                          <p:spTgt spid="4">
                                            <p:graphicEl>
                                              <a:dgm id="{B45D43A4-8460-4ECD-B5F8-0A65B8B52B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3" dur="500"/>
                                        <p:tgtEl>
                                          <p:spTgt spid="4">
                                            <p:graphicEl>
                                              <a:dgm id="{B45D43A4-8460-4ECD-B5F8-0A65B8B52B4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4" fill="hold">
                      <p:stCondLst>
                        <p:cond delay="indefinite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CE6C795-3FDD-40B7-B011-DFD0F0F73D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8" dur="500" fill="hold"/>
                                        <p:tgtEl>
                                          <p:spTgt spid="4">
                                            <p:graphicEl>
                                              <a:dgm id="{4CE6C795-3FDD-40B7-B011-DFD0F0F73D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500" fill="hold"/>
                                        <p:tgtEl>
                                          <p:spTgt spid="4">
                                            <p:graphicEl>
                                              <a:dgm id="{4CE6C795-3FDD-40B7-B011-DFD0F0F73D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0" dur="500"/>
                                        <p:tgtEl>
                                          <p:spTgt spid="4">
                                            <p:graphicEl>
                                              <a:dgm id="{4CE6C795-3FDD-40B7-B011-DFD0F0F73D0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F1383A2-4CE4-4B2E-8051-44E8176CDF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3" dur="500" fill="hold"/>
                                        <p:tgtEl>
                                          <p:spTgt spid="4">
                                            <p:graphicEl>
                                              <a:dgm id="{2F1383A2-4CE4-4B2E-8051-44E8176CDF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500" fill="hold"/>
                                        <p:tgtEl>
                                          <p:spTgt spid="4">
                                            <p:graphicEl>
                                              <a:dgm id="{2F1383A2-4CE4-4B2E-8051-44E8176CDF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5" dur="500"/>
                                        <p:tgtEl>
                                          <p:spTgt spid="4">
                                            <p:graphicEl>
                                              <a:dgm id="{2F1383A2-4CE4-4B2E-8051-44E8176CDFF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6" fill="hold">
                      <p:stCondLst>
                        <p:cond delay="indefinite"/>
                      </p:stCondLst>
                      <p:childTnLst>
                        <p:par>
                          <p:cTn id="227" fill="hold">
                            <p:stCondLst>
                              <p:cond delay="0"/>
                            </p:stCondLst>
                            <p:childTnLst>
                              <p:par>
                                <p:cTn id="22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39D2C85-2C33-4FD1-A91C-29DC4C3422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0" dur="500" fill="hold"/>
                                        <p:tgtEl>
                                          <p:spTgt spid="4">
                                            <p:graphicEl>
                                              <a:dgm id="{539D2C85-2C33-4FD1-A91C-29DC4C3422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500" fill="hold"/>
                                        <p:tgtEl>
                                          <p:spTgt spid="4">
                                            <p:graphicEl>
                                              <a:dgm id="{539D2C85-2C33-4FD1-A91C-29DC4C3422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2" dur="500"/>
                                        <p:tgtEl>
                                          <p:spTgt spid="4">
                                            <p:graphicEl>
                                              <a:dgm id="{539D2C85-2C33-4FD1-A91C-29DC4C34222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E0E98B4-AFE1-4C50-8510-8EE92FCCAF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5" dur="500" fill="hold"/>
                                        <p:tgtEl>
                                          <p:spTgt spid="4">
                                            <p:graphicEl>
                                              <a:dgm id="{1E0E98B4-AFE1-4C50-8510-8EE92FCCAF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500" fill="hold"/>
                                        <p:tgtEl>
                                          <p:spTgt spid="4">
                                            <p:graphicEl>
                                              <a:dgm id="{1E0E98B4-AFE1-4C50-8510-8EE92FCCAF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7" dur="500"/>
                                        <p:tgtEl>
                                          <p:spTgt spid="4">
                                            <p:graphicEl>
                                              <a:dgm id="{1E0E98B4-AFE1-4C50-8510-8EE92FCCAF5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0637842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69974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12C4A33-28A3-4F49-9E47-44174A098F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D12C4A33-28A3-4F49-9E47-44174A098FC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39C24B6-480C-4E01-B9A0-A1D0CEF1DB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C39C24B6-480C-4E01-B9A0-A1D0CEF1DBC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17E0963-23CA-42F9-AF28-3862C47044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517E0963-23CA-42F9-AF28-3862C47044E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1A9804F-3F6C-4A87-BF44-1F7475CECD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71A9804F-3F6C-4A87-BF44-1F7475CECDD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091ADC0-0B10-48D8-892B-A354A51D46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0091ADC0-0B10-48D8-892B-A354A51D469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7295776-4BB0-46AF-B22A-77CC0613C1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F7295776-4BB0-46AF-B22A-77CC0613C12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16FB392-590E-4EA3-880E-335879B740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C16FB392-590E-4EA3-880E-335879B7402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D2CD096-2FB4-4CFE-8F08-61BE6A41F1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3D2CD096-2FB4-4CFE-8F08-61BE6A41F13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7BBC7F8-EA37-4BC6-88D0-A9A3466864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E7BBC7F8-EA37-4BC6-88D0-A9A34668649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959A5D9-53C5-47D4-9674-5BF0845161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F959A5D9-53C5-47D4-9674-5BF08451610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FF25A38-49C8-4B58-9794-37ACFF8C31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7FF25A38-49C8-4B58-9794-37ACFF8C311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412A2DB-26B6-44AD-AD56-6F0734F194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dgm id="{4412A2DB-26B6-44AD-AD56-6F0734F194E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42C2B01-9672-4F0D-98C8-207C1BC359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5" dur="500"/>
                                        <p:tgtEl>
                                          <p:spTgt spid="4">
                                            <p:graphicEl>
                                              <a:dgm id="{542C2B01-9672-4F0D-98C8-207C1BC3592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B4C21AB-0A51-444C-A346-7C85669C27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0" dur="500"/>
                                        <p:tgtEl>
                                          <p:spTgt spid="4">
                                            <p:graphicEl>
                                              <a:dgm id="{8B4C21AB-0A51-444C-A346-7C85669C27F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67A7960-E7C7-4849-88AE-2CC0A181AC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3" dur="500"/>
                                        <p:tgtEl>
                                          <p:spTgt spid="4">
                                            <p:graphicEl>
                                              <a:dgm id="{067A7960-E7C7-4849-88AE-2CC0A181AC2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009F267-ED4A-4373-A0BB-0BDE560187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8" dur="500"/>
                                        <p:tgtEl>
                                          <p:spTgt spid="4">
                                            <p:graphicEl>
                                              <a:dgm id="{8009F267-ED4A-4373-A0BB-0BDE5601879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4AABCD1-D50E-44D7-A0B1-34BE4FE354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1" dur="500"/>
                                        <p:tgtEl>
                                          <p:spTgt spid="4">
                                            <p:graphicEl>
                                              <a:dgm id="{D4AABCD1-D50E-44D7-A0B1-34BE4FE3548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9647967-6413-412E-9907-5F9C8746E1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6" dur="500"/>
                                        <p:tgtEl>
                                          <p:spTgt spid="4">
                                            <p:graphicEl>
                                              <a:dgm id="{09647967-6413-412E-9907-5F9C8746E1D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BF01775-069C-4E82-969C-E219B4FCAB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9" dur="500"/>
                                        <p:tgtEl>
                                          <p:spTgt spid="4">
                                            <p:graphicEl>
                                              <a:dgm id="{6BF01775-069C-4E82-969C-E219B4FCAB2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B4D8655-CADE-44CF-82A4-D1CEF3B0DD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4" dur="500"/>
                                        <p:tgtEl>
                                          <p:spTgt spid="4">
                                            <p:graphicEl>
                                              <a:dgm id="{7B4D8655-CADE-44CF-82A4-D1CEF3B0DD0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1C9FCE1-4F5C-4AEB-9DAF-4694242E83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7" dur="500"/>
                                        <p:tgtEl>
                                          <p:spTgt spid="4">
                                            <p:graphicEl>
                                              <a:dgm id="{71C9FCE1-4F5C-4AEB-9DAF-4694242E830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398A620-193E-4194-9A22-79D5D6243D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2" dur="500"/>
                                        <p:tgtEl>
                                          <p:spTgt spid="4">
                                            <p:graphicEl>
                                              <a:dgm id="{0398A620-193E-4194-9A22-79D5D6243D1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2965685-58E3-4CA3-9C2D-61DCE50AFD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5" dur="500"/>
                                        <p:tgtEl>
                                          <p:spTgt spid="4">
                                            <p:graphicEl>
                                              <a:dgm id="{92965685-58E3-4CA3-9C2D-61DCE50AFD3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B725466-85FE-47D5-892E-D3039C696F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0" dur="500"/>
                                        <p:tgtEl>
                                          <p:spTgt spid="4">
                                            <p:graphicEl>
                                              <a:dgm id="{DB725466-85FE-47D5-892E-D3039C696F4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FBFA2C3-BF2D-4E30-AD61-0144716241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3" dur="500"/>
                                        <p:tgtEl>
                                          <p:spTgt spid="4">
                                            <p:graphicEl>
                                              <a:dgm id="{FFBFA2C3-BF2D-4E30-AD61-01447162413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D9A492C-58D1-4586-A121-6707E2C24B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8" dur="500"/>
                                        <p:tgtEl>
                                          <p:spTgt spid="4">
                                            <p:graphicEl>
                                              <a:dgm id="{ED9A492C-58D1-4586-A121-6707E2C24BC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BDED279-5FF4-4844-AD87-1C9059E90A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1" dur="500"/>
                                        <p:tgtEl>
                                          <p:spTgt spid="4">
                                            <p:graphicEl>
                                              <a:dgm id="{EBDED279-5FF4-4844-AD87-1C9059E90A8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B24E6A6-128B-4E11-B914-115482E424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6" dur="500"/>
                                        <p:tgtEl>
                                          <p:spTgt spid="4">
                                            <p:graphicEl>
                                              <a:dgm id="{FB24E6A6-128B-4E11-B914-115482E4244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8E3286B-290E-4F06-B998-08419D5FF6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9" dur="500"/>
                                        <p:tgtEl>
                                          <p:spTgt spid="4">
                                            <p:graphicEl>
                                              <a:dgm id="{48E3286B-290E-4F06-B998-08419D5FF63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E7F9AD7-C481-497A-910F-992B836429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4" dur="500"/>
                                        <p:tgtEl>
                                          <p:spTgt spid="4">
                                            <p:graphicEl>
                                              <a:dgm id="{4E7F9AD7-C481-497A-910F-992B836429D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CCC40B8-A8AB-4955-940E-A8F1DDE1BD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7" dur="500"/>
                                        <p:tgtEl>
                                          <p:spTgt spid="4">
                                            <p:graphicEl>
                                              <a:dgm id="{3CCC40B8-A8AB-4955-940E-A8F1DDE1BD7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8CA119A-B771-4D1D-A4E1-3FFD900714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2" dur="500"/>
                                        <p:tgtEl>
                                          <p:spTgt spid="4">
                                            <p:graphicEl>
                                              <a:dgm id="{08CA119A-B771-4D1D-A4E1-3FFD9007141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3B0B28F-158A-4CCB-B9D2-9009319008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5" dur="500"/>
                                        <p:tgtEl>
                                          <p:spTgt spid="4">
                                            <p:graphicEl>
                                              <a:dgm id="{E3B0B28F-158A-4CCB-B9D2-90093190088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922CA8B-DF15-4887-B0AC-EA685D7B57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0" dur="500"/>
                                        <p:tgtEl>
                                          <p:spTgt spid="4">
                                            <p:graphicEl>
                                              <a:dgm id="{1922CA8B-DF15-4887-B0AC-EA685D7B57E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FEF7B3A-D02E-415B-8C17-D3AFCDA423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3" dur="500"/>
                                        <p:tgtEl>
                                          <p:spTgt spid="4">
                                            <p:graphicEl>
                                              <a:dgm id="{9FEF7B3A-D02E-415B-8C17-D3AFCDA4235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1181B08-94D8-4B8C-9CD4-D60D23B1DD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8" dur="500"/>
                                        <p:tgtEl>
                                          <p:spTgt spid="4">
                                            <p:graphicEl>
                                              <a:dgm id="{B1181B08-94D8-4B8C-9CD4-D60D23B1DD1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3D13273-3E5C-4E24-82DC-BE6B5CA361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1" dur="500"/>
                                        <p:tgtEl>
                                          <p:spTgt spid="4">
                                            <p:graphicEl>
                                              <a:dgm id="{13D13273-3E5C-4E24-82DC-BE6B5CA3611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A6E0D77-853F-4250-8032-E2A65FC32ED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6" dur="500"/>
                                        <p:tgtEl>
                                          <p:spTgt spid="4">
                                            <p:graphicEl>
                                              <a:dgm id="{2A6E0D77-853F-4250-8032-E2A65FC32ED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2D33591-C544-433D-AE34-30F46A2504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9" dur="500"/>
                                        <p:tgtEl>
                                          <p:spTgt spid="4">
                                            <p:graphicEl>
                                              <a:dgm id="{82D33591-C544-433D-AE34-30F46A2504F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90045690"/>
              </p:ext>
            </p:extLst>
          </p:nvPr>
        </p:nvGraphicFramePr>
        <p:xfrm>
          <a:off x="467544" y="16288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35441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AF22641-44D2-4BEB-9A7C-FD16DD0FCA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>
                                            <p:graphicEl>
                                              <a:dgm id="{8AF22641-44D2-4BEB-9A7C-FD16DD0FCA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graphicEl>
                                              <a:dgm id="{8AF22641-44D2-4BEB-9A7C-FD16DD0FCA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graphicEl>
                                              <a:dgm id="{8AF22641-44D2-4BEB-9A7C-FD16DD0FCA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>
                                            <p:graphicEl>
                                              <a:dgm id="{8AF22641-44D2-4BEB-9A7C-FD16DD0FCA4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BDD230C-E139-461F-9CB8-531BEBD7DC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graphicEl>
                                              <a:dgm id="{1BDD230C-E139-461F-9CB8-531BEBD7DC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graphicEl>
                                              <a:dgm id="{1BDD230C-E139-461F-9CB8-531BEBD7DC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>
                                            <p:graphicEl>
                                              <a:dgm id="{1BDD230C-E139-461F-9CB8-531BEBD7DC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>
                                            <p:graphicEl>
                                              <a:dgm id="{1BDD230C-E139-461F-9CB8-531BEBD7DC3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E954DE5-66D1-4773-BB34-13163E4927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graphicEl>
                                              <a:dgm id="{DE954DE5-66D1-4773-BB34-13163E4927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graphicEl>
                                              <a:dgm id="{DE954DE5-66D1-4773-BB34-13163E4927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graphicEl>
                                              <a:dgm id="{DE954DE5-66D1-4773-BB34-13163E4927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>
                                            <p:graphicEl>
                                              <a:dgm id="{DE954DE5-66D1-4773-BB34-13163E49274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A926084-9F3A-4BFA-AC1D-CAD3BCDB40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graphicEl>
                                              <a:dgm id="{EA926084-9F3A-4BFA-AC1D-CAD3BCDB40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graphicEl>
                                              <a:dgm id="{EA926084-9F3A-4BFA-AC1D-CAD3BCDB40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graphicEl>
                                              <a:dgm id="{EA926084-9F3A-4BFA-AC1D-CAD3BCDB40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>
                                            <p:graphicEl>
                                              <a:dgm id="{EA926084-9F3A-4BFA-AC1D-CAD3BCDB409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A2658B7-02AF-462E-BC61-5C9D9816F6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graphicEl>
                                              <a:dgm id="{5A2658B7-02AF-462E-BC61-5C9D9816F6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graphicEl>
                                              <a:dgm id="{5A2658B7-02AF-462E-BC61-5C9D9816F6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graphicEl>
                                              <a:dgm id="{5A2658B7-02AF-462E-BC61-5C9D9816F6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4">
                                            <p:graphicEl>
                                              <a:dgm id="{5A2658B7-02AF-462E-BC61-5C9D9816F61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5D1E59E-ACC5-4685-ADEA-724548D31F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graphicEl>
                                              <a:dgm id="{A5D1E59E-ACC5-4685-ADEA-724548D31F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graphicEl>
                                              <a:dgm id="{A5D1E59E-ACC5-4685-ADEA-724548D31F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>
                                            <p:graphicEl>
                                              <a:dgm id="{A5D1E59E-ACC5-4685-ADEA-724548D31F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">
                                            <p:graphicEl>
                                              <a:dgm id="{A5D1E59E-ACC5-4685-ADEA-724548D31F8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0D14EA5-1FE0-4612-B565-D380560BFF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graphicEl>
                                              <a:dgm id="{80D14EA5-1FE0-4612-B565-D380560BFF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graphicEl>
                                              <a:dgm id="{80D14EA5-1FE0-4612-B565-D380560BFF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graphicEl>
                                              <a:dgm id="{80D14EA5-1FE0-4612-B565-D380560BFF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4">
                                            <p:graphicEl>
                                              <a:dgm id="{80D14EA5-1FE0-4612-B565-D380560BFF9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C875A6D-905B-4DE1-AD44-13590C6823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graphicEl>
                                              <a:dgm id="{0C875A6D-905B-4DE1-AD44-13590C6823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graphicEl>
                                              <a:dgm id="{0C875A6D-905B-4DE1-AD44-13590C6823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4">
                                            <p:graphicEl>
                                              <a:dgm id="{0C875A6D-905B-4DE1-AD44-13590C6823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4">
                                            <p:graphicEl>
                                              <a:dgm id="{0C875A6D-905B-4DE1-AD44-13590C68230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CC84AF2-5B94-4A7C-AB9D-4BFE6E61B6E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">
                                            <p:graphicEl>
                                              <a:dgm id="{3CC84AF2-5B94-4A7C-AB9D-4BFE6E61B6E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graphicEl>
                                              <a:dgm id="{3CC84AF2-5B94-4A7C-AB9D-4BFE6E61B6E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graphicEl>
                                              <a:dgm id="{3CC84AF2-5B94-4A7C-AB9D-4BFE6E61B6E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4">
                                            <p:graphicEl>
                                              <a:dgm id="{3CC84AF2-5B94-4A7C-AB9D-4BFE6E61B6E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343AE6A-FD07-4BCA-9692-D614B47489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">
                                            <p:graphicEl>
                                              <a:dgm id="{C343AE6A-FD07-4BCA-9692-D614B47489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">
                                            <p:graphicEl>
                                              <a:dgm id="{C343AE6A-FD07-4BCA-9692-D614B47489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4">
                                            <p:graphicEl>
                                              <a:dgm id="{C343AE6A-FD07-4BCA-9692-D614B47489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4">
                                            <p:graphicEl>
                                              <a:dgm id="{C343AE6A-FD07-4BCA-9692-D614B474899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8B3FC6E-4DBA-4B68-8CEA-165DED5A04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4">
                                            <p:graphicEl>
                                              <a:dgm id="{A8B3FC6E-4DBA-4B68-8CEA-165DED5A04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">
                                            <p:graphicEl>
                                              <a:dgm id="{A8B3FC6E-4DBA-4B68-8CEA-165DED5A04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">
                                            <p:graphicEl>
                                              <a:dgm id="{A8B3FC6E-4DBA-4B68-8CEA-165DED5A04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4">
                                            <p:graphicEl>
                                              <a:dgm id="{A8B3FC6E-4DBA-4B68-8CEA-165DED5A04B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DB17B52-9A21-4E4F-AEC0-F89CEC5A41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">
                                            <p:graphicEl>
                                              <a:dgm id="{EDB17B52-9A21-4E4F-AEC0-F89CEC5A41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4">
                                            <p:graphicEl>
                                              <a:dgm id="{EDB17B52-9A21-4E4F-AEC0-F89CEC5A41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4">
                                            <p:graphicEl>
                                              <a:dgm id="{EDB17B52-9A21-4E4F-AEC0-F89CEC5A41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4">
                                            <p:graphicEl>
                                              <a:dgm id="{EDB17B52-9A21-4E4F-AEC0-F89CEC5A41D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20C15C4-3453-404E-B12E-692F8C4007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4">
                                            <p:graphicEl>
                                              <a:dgm id="{520C15C4-3453-404E-B12E-692F8C4007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4">
                                            <p:graphicEl>
                                              <a:dgm id="{520C15C4-3453-404E-B12E-692F8C4007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4">
                                            <p:graphicEl>
                                              <a:dgm id="{520C15C4-3453-404E-B12E-692F8C4007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4">
                                            <p:graphicEl>
                                              <a:dgm id="{520C15C4-3453-404E-B12E-692F8C40075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AF6AB79-3B97-4F57-BE88-E1A08B048D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4">
                                            <p:graphicEl>
                                              <a:dgm id="{4AF6AB79-3B97-4F57-BE88-E1A08B048D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4">
                                            <p:graphicEl>
                                              <a:dgm id="{4AF6AB79-3B97-4F57-BE88-E1A08B048D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4">
                                            <p:graphicEl>
                                              <a:dgm id="{4AF6AB79-3B97-4F57-BE88-E1A08B048D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4">
                                            <p:graphicEl>
                                              <a:dgm id="{4AF6AB79-3B97-4F57-BE88-E1A08B048DD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AC8E4AA-625D-4F7D-8840-87794B54C23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4">
                                            <p:graphicEl>
                                              <a:dgm id="{FAC8E4AA-625D-4F7D-8840-87794B54C23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4">
                                            <p:graphicEl>
                                              <a:dgm id="{FAC8E4AA-625D-4F7D-8840-87794B54C23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4">
                                            <p:graphicEl>
                                              <a:dgm id="{FAC8E4AA-625D-4F7D-8840-87794B54C23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4">
                                            <p:graphicEl>
                                              <a:dgm id="{FAC8E4AA-625D-4F7D-8840-87794B54C23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04649D2-5D6D-4DB0-AEF9-170A92FFC2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4">
                                            <p:graphicEl>
                                              <a:dgm id="{704649D2-5D6D-4DB0-AEF9-170A92FFC2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4">
                                            <p:graphicEl>
                                              <a:dgm id="{704649D2-5D6D-4DB0-AEF9-170A92FFC2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4">
                                            <p:graphicEl>
                                              <a:dgm id="{704649D2-5D6D-4DB0-AEF9-170A92FFC2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4">
                                            <p:graphicEl>
                                              <a:dgm id="{704649D2-5D6D-4DB0-AEF9-170A92FFC25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E5FDE38-6343-40DD-9EA1-D9C66B0DF2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4">
                                            <p:graphicEl>
                                              <a:dgm id="{CE5FDE38-6343-40DD-9EA1-D9C66B0DF2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4">
                                            <p:graphicEl>
                                              <a:dgm id="{CE5FDE38-6343-40DD-9EA1-D9C66B0DF2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4">
                                            <p:graphicEl>
                                              <a:dgm id="{CE5FDE38-6343-40DD-9EA1-D9C66B0DF2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4">
                                            <p:graphicEl>
                                              <a:dgm id="{CE5FDE38-6343-40DD-9EA1-D9C66B0DF24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9CAF1C0-1179-41B7-B0D0-0E57817EB5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4">
                                            <p:graphicEl>
                                              <a:dgm id="{79CAF1C0-1179-41B7-B0D0-0E57817EB5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4">
                                            <p:graphicEl>
                                              <a:dgm id="{79CAF1C0-1179-41B7-B0D0-0E57817EB5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4">
                                            <p:graphicEl>
                                              <a:dgm id="{79CAF1C0-1179-41B7-B0D0-0E57817EB5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1000"/>
                                        <p:tgtEl>
                                          <p:spTgt spid="4">
                                            <p:graphicEl>
                                              <a:dgm id="{79CAF1C0-1179-41B7-B0D0-0E57817EB55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51B52D5-42C8-4394-B04B-D70F0FE6ED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4">
                                            <p:graphicEl>
                                              <a:dgm id="{551B52D5-42C8-4394-B04B-D70F0FE6ED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4">
                                            <p:graphicEl>
                                              <a:dgm id="{551B52D5-42C8-4394-B04B-D70F0FE6ED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4">
                                            <p:graphicEl>
                                              <a:dgm id="{551B52D5-42C8-4394-B04B-D70F0FE6ED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6" dur="1000"/>
                                        <p:tgtEl>
                                          <p:spTgt spid="4">
                                            <p:graphicEl>
                                              <a:dgm id="{551B52D5-42C8-4394-B04B-D70F0FE6ED3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12BE92B-5478-4221-B654-F84F70571C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4">
                                            <p:graphicEl>
                                              <a:dgm id="{E12BE92B-5478-4221-B654-F84F70571C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4">
                                            <p:graphicEl>
                                              <a:dgm id="{E12BE92B-5478-4221-B654-F84F70571C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4">
                                            <p:graphicEl>
                                              <a:dgm id="{E12BE92B-5478-4221-B654-F84F70571C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4" dur="1000"/>
                                        <p:tgtEl>
                                          <p:spTgt spid="4">
                                            <p:graphicEl>
                                              <a:dgm id="{E12BE92B-5478-4221-B654-F84F70571C6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04C51F4-CEDA-492D-8222-A7705575B8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4">
                                            <p:graphicEl>
                                              <a:dgm id="{C04C51F4-CEDA-492D-8222-A7705575B8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4">
                                            <p:graphicEl>
                                              <a:dgm id="{C04C51F4-CEDA-492D-8222-A7705575B8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4">
                                            <p:graphicEl>
                                              <a:dgm id="{C04C51F4-CEDA-492D-8222-A7705575B8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0" dur="1000"/>
                                        <p:tgtEl>
                                          <p:spTgt spid="4">
                                            <p:graphicEl>
                                              <a:dgm id="{C04C51F4-CEDA-492D-8222-A7705575B84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206A95C-76AE-43B4-B092-BF06DDAAD9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4">
                                            <p:graphicEl>
                                              <a:dgm id="{3206A95C-76AE-43B4-B092-BF06DDAAD9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4">
                                            <p:graphicEl>
                                              <a:dgm id="{3206A95C-76AE-43B4-B092-BF06DDAAD9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1000" fill="hold"/>
                                        <p:tgtEl>
                                          <p:spTgt spid="4">
                                            <p:graphicEl>
                                              <a:dgm id="{3206A95C-76AE-43B4-B092-BF06DDAAD9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8" dur="1000"/>
                                        <p:tgtEl>
                                          <p:spTgt spid="4">
                                            <p:graphicEl>
                                              <a:dgm id="{3206A95C-76AE-43B4-B092-BF06DDAAD98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9B0158D-B38F-4BFE-A17F-0DA70AC6C3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4">
                                            <p:graphicEl>
                                              <a:dgm id="{E9B0158D-B38F-4BFE-A17F-0DA70AC6C3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4">
                                            <p:graphicEl>
                                              <a:dgm id="{E9B0158D-B38F-4BFE-A17F-0DA70AC6C3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4">
                                            <p:graphicEl>
                                              <a:dgm id="{E9B0158D-B38F-4BFE-A17F-0DA70AC6C3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4" dur="1000"/>
                                        <p:tgtEl>
                                          <p:spTgt spid="4">
                                            <p:graphicEl>
                                              <a:dgm id="{E9B0158D-B38F-4BFE-A17F-0DA70AC6C3C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362991D-D9CD-49F1-889B-DFDDBD7795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4">
                                            <p:graphicEl>
                                              <a:dgm id="{A362991D-D9CD-49F1-889B-DFDDBD7795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4">
                                            <p:graphicEl>
                                              <a:dgm id="{A362991D-D9CD-49F1-889B-DFDDBD7795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1000" fill="hold"/>
                                        <p:tgtEl>
                                          <p:spTgt spid="4">
                                            <p:graphicEl>
                                              <a:dgm id="{A362991D-D9CD-49F1-889B-DFDDBD7795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2" dur="1000"/>
                                        <p:tgtEl>
                                          <p:spTgt spid="4">
                                            <p:graphicEl>
                                              <a:dgm id="{A362991D-D9CD-49F1-889B-DFDDBD7795D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C934F81-8EA9-4BBA-B53C-FF1D6ED01C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1000" fill="hold"/>
                                        <p:tgtEl>
                                          <p:spTgt spid="4">
                                            <p:graphicEl>
                                              <a:dgm id="{1C934F81-8EA9-4BBA-B53C-FF1D6ED01C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000" fill="hold"/>
                                        <p:tgtEl>
                                          <p:spTgt spid="4">
                                            <p:graphicEl>
                                              <a:dgm id="{1C934F81-8EA9-4BBA-B53C-FF1D6ED01C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4">
                                            <p:graphicEl>
                                              <a:dgm id="{1C934F81-8EA9-4BBA-B53C-FF1D6ED01C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8" dur="1000"/>
                                        <p:tgtEl>
                                          <p:spTgt spid="4">
                                            <p:graphicEl>
                                              <a:dgm id="{1C934F81-8EA9-4BBA-B53C-FF1D6ED01CA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3E70548-D9D4-43E9-925C-E35F6813CD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3" dur="1000" fill="hold"/>
                                        <p:tgtEl>
                                          <p:spTgt spid="4">
                                            <p:graphicEl>
                                              <a:dgm id="{23E70548-D9D4-43E9-925C-E35F6813CD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4">
                                            <p:graphicEl>
                                              <a:dgm id="{23E70548-D9D4-43E9-925C-E35F6813CD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1000" fill="hold"/>
                                        <p:tgtEl>
                                          <p:spTgt spid="4">
                                            <p:graphicEl>
                                              <a:dgm id="{23E70548-D9D4-43E9-925C-E35F6813CD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6" dur="1000"/>
                                        <p:tgtEl>
                                          <p:spTgt spid="4">
                                            <p:graphicEl>
                                              <a:dgm id="{23E70548-D9D4-43E9-925C-E35F6813CDE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9B7C425-157E-4A41-9555-90262B806A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9" dur="1000" fill="hold"/>
                                        <p:tgtEl>
                                          <p:spTgt spid="4">
                                            <p:graphicEl>
                                              <a:dgm id="{C9B7C425-157E-4A41-9555-90262B806A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1000" fill="hold"/>
                                        <p:tgtEl>
                                          <p:spTgt spid="4">
                                            <p:graphicEl>
                                              <a:dgm id="{C9B7C425-157E-4A41-9555-90262B806A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1000" fill="hold"/>
                                        <p:tgtEl>
                                          <p:spTgt spid="4">
                                            <p:graphicEl>
                                              <a:dgm id="{C9B7C425-157E-4A41-9555-90262B806A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2" dur="1000"/>
                                        <p:tgtEl>
                                          <p:spTgt spid="4">
                                            <p:graphicEl>
                                              <a:dgm id="{C9B7C425-157E-4A41-9555-90262B806A5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1C2E007-5EEA-485B-9B01-6514AA2771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7" dur="1000" fill="hold"/>
                                        <p:tgtEl>
                                          <p:spTgt spid="4">
                                            <p:graphicEl>
                                              <a:dgm id="{71C2E007-5EEA-485B-9B01-6514AA2771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1000" fill="hold"/>
                                        <p:tgtEl>
                                          <p:spTgt spid="4">
                                            <p:graphicEl>
                                              <a:dgm id="{71C2E007-5EEA-485B-9B01-6514AA2771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000" fill="hold"/>
                                        <p:tgtEl>
                                          <p:spTgt spid="4">
                                            <p:graphicEl>
                                              <a:dgm id="{71C2E007-5EEA-485B-9B01-6514AA2771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0" dur="1000"/>
                                        <p:tgtEl>
                                          <p:spTgt spid="4">
                                            <p:graphicEl>
                                              <a:dgm id="{71C2E007-5EEA-485B-9B01-6514AA27718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E1BCD5C-2C2B-468C-82F1-980A624192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3" dur="1000" fill="hold"/>
                                        <p:tgtEl>
                                          <p:spTgt spid="4">
                                            <p:graphicEl>
                                              <a:dgm id="{EE1BCD5C-2C2B-468C-82F1-980A624192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1000" fill="hold"/>
                                        <p:tgtEl>
                                          <p:spTgt spid="4">
                                            <p:graphicEl>
                                              <a:dgm id="{EE1BCD5C-2C2B-468C-82F1-980A624192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1000" fill="hold"/>
                                        <p:tgtEl>
                                          <p:spTgt spid="4">
                                            <p:graphicEl>
                                              <a:dgm id="{EE1BCD5C-2C2B-468C-82F1-980A624192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6" dur="1000"/>
                                        <p:tgtEl>
                                          <p:spTgt spid="4">
                                            <p:graphicEl>
                                              <a:dgm id="{EE1BCD5C-2C2B-468C-82F1-980A6241922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0A00682-A6CC-4BC1-B552-BE0352474E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1" dur="1000" fill="hold"/>
                                        <p:tgtEl>
                                          <p:spTgt spid="4">
                                            <p:graphicEl>
                                              <a:dgm id="{70A00682-A6CC-4BC1-B552-BE0352474E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1000" fill="hold"/>
                                        <p:tgtEl>
                                          <p:spTgt spid="4">
                                            <p:graphicEl>
                                              <a:dgm id="{70A00682-A6CC-4BC1-B552-BE0352474E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1000" fill="hold"/>
                                        <p:tgtEl>
                                          <p:spTgt spid="4">
                                            <p:graphicEl>
                                              <a:dgm id="{70A00682-A6CC-4BC1-B552-BE0352474E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4" dur="1000"/>
                                        <p:tgtEl>
                                          <p:spTgt spid="4">
                                            <p:graphicEl>
                                              <a:dgm id="{70A00682-A6CC-4BC1-B552-BE0352474E8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F4D16C4-4611-480B-9BD8-57FF673FB5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7" dur="1000" fill="hold"/>
                                        <p:tgtEl>
                                          <p:spTgt spid="4">
                                            <p:graphicEl>
                                              <a:dgm id="{DF4D16C4-4611-480B-9BD8-57FF673FB5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1000" fill="hold"/>
                                        <p:tgtEl>
                                          <p:spTgt spid="4">
                                            <p:graphicEl>
                                              <a:dgm id="{DF4D16C4-4611-480B-9BD8-57FF673FB5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1000" fill="hold"/>
                                        <p:tgtEl>
                                          <p:spTgt spid="4">
                                            <p:graphicEl>
                                              <a:dgm id="{DF4D16C4-4611-480B-9BD8-57FF673FB5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0" dur="1000"/>
                                        <p:tgtEl>
                                          <p:spTgt spid="4">
                                            <p:graphicEl>
                                              <a:dgm id="{DF4D16C4-4611-480B-9BD8-57FF673FB52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1" fill="hold">
                      <p:stCondLst>
                        <p:cond delay="indefinite"/>
                      </p:stCondLst>
                      <p:childTnLst>
                        <p:par>
                          <p:cTn id="222" fill="hold">
                            <p:stCondLst>
                              <p:cond delay="0"/>
                            </p:stCondLst>
                            <p:childTnLst>
                              <p:par>
                                <p:cTn id="22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1D57ECB-DBBD-4A1D-A69D-F8B82D6A68B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5" dur="1000" fill="hold"/>
                                        <p:tgtEl>
                                          <p:spTgt spid="4">
                                            <p:graphicEl>
                                              <a:dgm id="{91D57ECB-DBBD-4A1D-A69D-F8B82D6A68B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1000" fill="hold"/>
                                        <p:tgtEl>
                                          <p:spTgt spid="4">
                                            <p:graphicEl>
                                              <a:dgm id="{91D57ECB-DBBD-4A1D-A69D-F8B82D6A68B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1000" fill="hold"/>
                                        <p:tgtEl>
                                          <p:spTgt spid="4">
                                            <p:graphicEl>
                                              <a:dgm id="{91D57ECB-DBBD-4A1D-A69D-F8B82D6A68B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8" dur="1000"/>
                                        <p:tgtEl>
                                          <p:spTgt spid="4">
                                            <p:graphicEl>
                                              <a:dgm id="{91D57ECB-DBBD-4A1D-A69D-F8B82D6A68B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A5CB1DB-8EF6-455A-BEEA-167D91D261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1" dur="1000" fill="hold"/>
                                        <p:tgtEl>
                                          <p:spTgt spid="4">
                                            <p:graphicEl>
                                              <a:dgm id="{FA5CB1DB-8EF6-455A-BEEA-167D91D261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1000" fill="hold"/>
                                        <p:tgtEl>
                                          <p:spTgt spid="4">
                                            <p:graphicEl>
                                              <a:dgm id="{FA5CB1DB-8EF6-455A-BEEA-167D91D261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1000" fill="hold"/>
                                        <p:tgtEl>
                                          <p:spTgt spid="4">
                                            <p:graphicEl>
                                              <a:dgm id="{FA5CB1DB-8EF6-455A-BEEA-167D91D261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4" dur="1000"/>
                                        <p:tgtEl>
                                          <p:spTgt spid="4">
                                            <p:graphicEl>
                                              <a:dgm id="{FA5CB1DB-8EF6-455A-BEEA-167D91D2611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5" fill="hold">
                      <p:stCondLst>
                        <p:cond delay="indefinite"/>
                      </p:stCondLst>
                      <p:childTnLst>
                        <p:par>
                          <p:cTn id="236" fill="hold">
                            <p:stCondLst>
                              <p:cond delay="0"/>
                            </p:stCondLst>
                            <p:childTnLst>
                              <p:par>
                                <p:cTn id="2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B00845B-8D0D-499B-8354-7CFB82E7FA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9" dur="1000" fill="hold"/>
                                        <p:tgtEl>
                                          <p:spTgt spid="4">
                                            <p:graphicEl>
                                              <a:dgm id="{9B00845B-8D0D-499B-8354-7CFB82E7FA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1000" fill="hold"/>
                                        <p:tgtEl>
                                          <p:spTgt spid="4">
                                            <p:graphicEl>
                                              <a:dgm id="{9B00845B-8D0D-499B-8354-7CFB82E7FA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1000" fill="hold"/>
                                        <p:tgtEl>
                                          <p:spTgt spid="4">
                                            <p:graphicEl>
                                              <a:dgm id="{9B00845B-8D0D-499B-8354-7CFB82E7FA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2" dur="1000"/>
                                        <p:tgtEl>
                                          <p:spTgt spid="4">
                                            <p:graphicEl>
                                              <a:dgm id="{9B00845B-8D0D-499B-8354-7CFB82E7FA3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5CFC984-CA7A-45B5-B17B-7E3CA0B16D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5" dur="1000" fill="hold"/>
                                        <p:tgtEl>
                                          <p:spTgt spid="4">
                                            <p:graphicEl>
                                              <a:dgm id="{05CFC984-CA7A-45B5-B17B-7E3CA0B16D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1000" fill="hold"/>
                                        <p:tgtEl>
                                          <p:spTgt spid="4">
                                            <p:graphicEl>
                                              <a:dgm id="{05CFC984-CA7A-45B5-B17B-7E3CA0B16D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1000" fill="hold"/>
                                        <p:tgtEl>
                                          <p:spTgt spid="4">
                                            <p:graphicEl>
                                              <a:dgm id="{05CFC984-CA7A-45B5-B17B-7E3CA0B16D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8" dur="1000"/>
                                        <p:tgtEl>
                                          <p:spTgt spid="4">
                                            <p:graphicEl>
                                              <a:dgm id="{05CFC984-CA7A-45B5-B17B-7E3CA0B16D7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9" fill="hold">
                      <p:stCondLst>
                        <p:cond delay="indefinite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DB48D28-3F2E-4C3D-A796-9E05C77EE5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3" dur="1000" fill="hold"/>
                                        <p:tgtEl>
                                          <p:spTgt spid="4">
                                            <p:graphicEl>
                                              <a:dgm id="{2DB48D28-3F2E-4C3D-A796-9E05C77EE5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4" dur="1000" fill="hold"/>
                                        <p:tgtEl>
                                          <p:spTgt spid="4">
                                            <p:graphicEl>
                                              <a:dgm id="{2DB48D28-3F2E-4C3D-A796-9E05C77EE5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1000" fill="hold"/>
                                        <p:tgtEl>
                                          <p:spTgt spid="4">
                                            <p:graphicEl>
                                              <a:dgm id="{2DB48D28-3F2E-4C3D-A796-9E05C77EE5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6" dur="1000"/>
                                        <p:tgtEl>
                                          <p:spTgt spid="4">
                                            <p:graphicEl>
                                              <a:dgm id="{2DB48D28-3F2E-4C3D-A796-9E05C77EE5E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6A38E68-E137-4DC4-B4D8-116B1E4514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9" dur="1000" fill="hold"/>
                                        <p:tgtEl>
                                          <p:spTgt spid="4">
                                            <p:graphicEl>
                                              <a:dgm id="{46A38E68-E137-4DC4-B4D8-116B1E4514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1000" fill="hold"/>
                                        <p:tgtEl>
                                          <p:spTgt spid="4">
                                            <p:graphicEl>
                                              <a:dgm id="{46A38E68-E137-4DC4-B4D8-116B1E4514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1000" fill="hold"/>
                                        <p:tgtEl>
                                          <p:spTgt spid="4">
                                            <p:graphicEl>
                                              <a:dgm id="{46A38E68-E137-4DC4-B4D8-116B1E4514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2" dur="1000"/>
                                        <p:tgtEl>
                                          <p:spTgt spid="4">
                                            <p:graphicEl>
                                              <a:dgm id="{46A38E68-E137-4DC4-B4D8-116B1E45148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3" fill="hold">
                      <p:stCondLst>
                        <p:cond delay="indefinite"/>
                      </p:stCondLst>
                      <p:childTnLst>
                        <p:par>
                          <p:cTn id="264" fill="hold">
                            <p:stCondLst>
                              <p:cond delay="0"/>
                            </p:stCondLst>
                            <p:childTnLst>
                              <p:par>
                                <p:cTn id="26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F253EC6-799C-43B1-8663-E866CD3D3E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7" dur="1000" fill="hold"/>
                                        <p:tgtEl>
                                          <p:spTgt spid="4">
                                            <p:graphicEl>
                                              <a:dgm id="{BF253EC6-799C-43B1-8663-E866CD3D3E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8" dur="1000" fill="hold"/>
                                        <p:tgtEl>
                                          <p:spTgt spid="4">
                                            <p:graphicEl>
                                              <a:dgm id="{BF253EC6-799C-43B1-8663-E866CD3D3E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1000" fill="hold"/>
                                        <p:tgtEl>
                                          <p:spTgt spid="4">
                                            <p:graphicEl>
                                              <a:dgm id="{BF253EC6-799C-43B1-8663-E866CD3D3E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0" dur="1000"/>
                                        <p:tgtEl>
                                          <p:spTgt spid="4">
                                            <p:graphicEl>
                                              <a:dgm id="{BF253EC6-799C-43B1-8663-E866CD3D3E3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D72A7F9-131E-469E-8E7C-B4AD14D988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3" dur="1000" fill="hold"/>
                                        <p:tgtEl>
                                          <p:spTgt spid="4">
                                            <p:graphicEl>
                                              <a:dgm id="{7D72A7F9-131E-469E-8E7C-B4AD14D988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1000" fill="hold"/>
                                        <p:tgtEl>
                                          <p:spTgt spid="4">
                                            <p:graphicEl>
                                              <a:dgm id="{7D72A7F9-131E-469E-8E7C-B4AD14D988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5" dur="1000" fill="hold"/>
                                        <p:tgtEl>
                                          <p:spTgt spid="4">
                                            <p:graphicEl>
                                              <a:dgm id="{7D72A7F9-131E-469E-8E7C-B4AD14D988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6" dur="1000"/>
                                        <p:tgtEl>
                                          <p:spTgt spid="4">
                                            <p:graphicEl>
                                              <a:dgm id="{7D72A7F9-131E-469E-8E7C-B4AD14D988A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4175816"/>
              </p:ext>
            </p:extLst>
          </p:nvPr>
        </p:nvGraphicFramePr>
        <p:xfrm>
          <a:off x="1547664" y="260648"/>
          <a:ext cx="6096000" cy="370840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sp>
        <p:nvSpPr>
          <p:cNvPr id="5" name="Šipka dolů 4"/>
          <p:cNvSpPr/>
          <p:nvPr/>
        </p:nvSpPr>
        <p:spPr>
          <a:xfrm>
            <a:off x="3995936" y="4221088"/>
            <a:ext cx="864096" cy="1152128"/>
          </a:xfrm>
          <a:prstGeom prst="down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15527115"/>
              </p:ext>
            </p:extLst>
          </p:nvPr>
        </p:nvGraphicFramePr>
        <p:xfrm>
          <a:off x="4175956" y="5517232"/>
          <a:ext cx="504056" cy="37084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504056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04660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Závěrečný 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Pokus se počítat od 0 do 100 po jedné.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Vyzkoušej to taky </a:t>
            </a:r>
            <a:r>
              <a:rPr lang="cs-CZ" smtClean="0"/>
              <a:t>pozpátku, od </a:t>
            </a:r>
            <a:r>
              <a:rPr lang="cs-CZ" dirty="0" smtClean="0"/>
              <a:t>100 k </a:t>
            </a:r>
            <a:r>
              <a:rPr lang="cs-CZ" smtClean="0"/>
              <a:t>0 </a:t>
            </a:r>
          </a:p>
          <a:p>
            <a:pPr>
              <a:buFont typeface="Wingdings" pitchFamily="2" charset="2"/>
              <a:buChar char="Ø"/>
            </a:pPr>
            <a:r>
              <a:rPr lang="cs-CZ" smtClean="0"/>
              <a:t>po </a:t>
            </a:r>
            <a:r>
              <a:rPr lang="cs-CZ" dirty="0" smtClean="0"/>
              <a:t>jedné.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Nakonec vyjmenuj všechna čísla, v nichž je číslovka 9.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9305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2348880"/>
            <a:ext cx="813690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dirty="0" smtClean="0">
                <a:solidFill>
                  <a:schemeClr val="accent5">
                    <a:lumMod val="75000"/>
                  </a:schemeClr>
                </a:solidFill>
                <a:latin typeface="Snap ITC" pitchFamily="82" charset="0"/>
              </a:rPr>
              <a:t>KONEC</a:t>
            </a:r>
            <a:endParaRPr lang="cs-CZ" sz="9600" dirty="0">
              <a:solidFill>
                <a:schemeClr val="accent5">
                  <a:lumMod val="75000"/>
                </a:schemeClr>
              </a:solidFill>
              <a:latin typeface="Snap ITC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7268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324</Words>
  <Application>Microsoft Office PowerPoint</Application>
  <PresentationFormat>Předvádění na obrazovce (4:3)</PresentationFormat>
  <Paragraphs>222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Počítání do 100 po jedné</vt:lpstr>
      <vt:lpstr>Anotace</vt:lpstr>
      <vt:lpstr>Počítání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Závěrečný úkol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Počítání do sta po jedné</dc:title>
  <dc:creator>DOMA</dc:creator>
  <cp:lastModifiedBy>jitka</cp:lastModifiedBy>
  <cp:revision>16</cp:revision>
  <dcterms:created xsi:type="dcterms:W3CDTF">2012-07-10T18:59:09Z</dcterms:created>
  <dcterms:modified xsi:type="dcterms:W3CDTF">2013-05-18T10:29:39Z</dcterms:modified>
</cp:coreProperties>
</file>