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56" r:id="rId3"/>
    <p:sldId id="264" r:id="rId4"/>
    <p:sldId id="257" r:id="rId5"/>
    <p:sldId id="258" r:id="rId6"/>
    <p:sldId id="260" r:id="rId7"/>
    <p:sldId id="261" r:id="rId8"/>
    <p:sldId id="262" r:id="rId9"/>
    <p:sldId id="25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93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8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FABF29-9CAB-497A-9FAB-72EE6912C21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A4F3DF-D1EA-4FDC-B6B6-7741A444FA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056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4F3DF-D1EA-4FDC-B6B6-7741A444FAF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3552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1D81-3C65-4769-8AC4-74F30389BCA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CFB8-E7D9-4937-98C0-336592313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797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1D81-3C65-4769-8AC4-74F30389BCA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CFB8-E7D9-4937-98C0-336592313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562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1D81-3C65-4769-8AC4-74F30389BCA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CFB8-E7D9-4937-98C0-336592313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2520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1D81-3C65-4769-8AC4-74F30389BCA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CFB8-E7D9-4937-98C0-336592313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135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1D81-3C65-4769-8AC4-74F30389BCA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CFB8-E7D9-4937-98C0-336592313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686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1D81-3C65-4769-8AC4-74F30389BCA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CFB8-E7D9-4937-98C0-336592313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202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1D81-3C65-4769-8AC4-74F30389BCA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CFB8-E7D9-4937-98C0-336592313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124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1D81-3C65-4769-8AC4-74F30389BCA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CFB8-E7D9-4937-98C0-336592313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429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1D81-3C65-4769-8AC4-74F30389BCA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CFB8-E7D9-4937-98C0-336592313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046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1D81-3C65-4769-8AC4-74F30389BCA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CFB8-E7D9-4937-98C0-336592313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547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1D81-3C65-4769-8AC4-74F30389BCA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2CFB8-E7D9-4937-98C0-336592313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271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771D81-3C65-4769-8AC4-74F30389BCA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2CFB8-E7D9-4937-98C0-336592313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391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3420593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VY_32_INOVACE_3A_14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Porovnávání desítek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Soutěž 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4203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Procvičení </a:t>
            </a:r>
            <a:r>
              <a:rPr lang="cs-CZ" dirty="0"/>
              <a:t>porovnávání desítek formou interaktivní soutěže</a:t>
            </a:r>
            <a:r>
              <a:rPr lang="cs-CZ" dirty="0" smtClean="0"/>
              <a:t>. Vybírání správného příkladu.</a:t>
            </a: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1259632" y="1196752"/>
            <a:ext cx="2376264" cy="1224136"/>
          </a:xfrm>
          <a:prstGeom prst="cloud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30&gt;10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1259632" y="2597944"/>
            <a:ext cx="2376264" cy="1224136"/>
          </a:xfrm>
          <a:prstGeom prst="cloud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60&gt;90</a:t>
            </a:r>
          </a:p>
        </p:txBody>
      </p:sp>
      <p:sp>
        <p:nvSpPr>
          <p:cNvPr id="6" name="Mrak 5"/>
          <p:cNvSpPr/>
          <p:nvPr/>
        </p:nvSpPr>
        <p:spPr>
          <a:xfrm>
            <a:off x="1259632" y="4051696"/>
            <a:ext cx="2376264" cy="1224136"/>
          </a:xfrm>
          <a:prstGeom prst="cloud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20&lt;60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1259632" y="5553236"/>
            <a:ext cx="2376264" cy="1224136"/>
          </a:xfrm>
          <a:prstGeom prst="cloud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70&lt;50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5508104" y="1196752"/>
            <a:ext cx="2376264" cy="1224136"/>
          </a:xfrm>
          <a:prstGeom prst="cloud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40&gt;20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5508104" y="2597944"/>
            <a:ext cx="2376264" cy="1224136"/>
          </a:xfrm>
          <a:prstGeom prst="cloud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40&lt;90</a:t>
            </a:r>
          </a:p>
        </p:txBody>
      </p:sp>
      <p:sp>
        <p:nvSpPr>
          <p:cNvPr id="10" name="Mrak 9"/>
          <p:cNvSpPr/>
          <p:nvPr/>
        </p:nvSpPr>
        <p:spPr>
          <a:xfrm>
            <a:off x="5508104" y="4051696"/>
            <a:ext cx="2376264" cy="1224136"/>
          </a:xfrm>
          <a:prstGeom prst="cloud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60&gt;70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5508104" y="5553236"/>
            <a:ext cx="2376264" cy="1224136"/>
          </a:xfrm>
          <a:prstGeom prst="cloud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100&lt;30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348844"/>
            <a:ext cx="5076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 správný příklad</a:t>
            </a:r>
          </a:p>
          <a:p>
            <a:pPr algn="ctr"/>
            <a:r>
              <a:rPr lang="cs-CZ" dirty="0" smtClean="0"/>
              <a:t>Kolo 1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093906" y="105480"/>
            <a:ext cx="23839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6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Tým   a</a:t>
            </a:r>
            <a:endParaRPr lang="cs-CZ" sz="5400" b="1" cap="all" dirty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12165" y="105480"/>
            <a:ext cx="23519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6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Tým   B</a:t>
            </a:r>
            <a:endParaRPr lang="cs-CZ" sz="5400" b="1" cap="all" dirty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591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1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23728" y="348844"/>
            <a:ext cx="5076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 správný příklad</a:t>
            </a:r>
          </a:p>
          <a:p>
            <a:pPr algn="ctr"/>
            <a:r>
              <a:rPr lang="cs-CZ" dirty="0" smtClean="0"/>
              <a:t>Kolo 2</a:t>
            </a:r>
          </a:p>
        </p:txBody>
      </p:sp>
      <p:sp>
        <p:nvSpPr>
          <p:cNvPr id="14" name="Svislý svitek 13"/>
          <p:cNvSpPr/>
          <p:nvPr/>
        </p:nvSpPr>
        <p:spPr>
          <a:xfrm>
            <a:off x="654004" y="1884739"/>
            <a:ext cx="1512168" cy="1584176"/>
          </a:xfrm>
          <a:prstGeom prst="verticalScroll">
            <a:avLst/>
          </a:prstGeom>
          <a:solidFill>
            <a:srgbClr val="E39329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r>
              <a:rPr lang="en-US" dirty="0" smtClean="0"/>
              <a:t>&lt;20</a:t>
            </a:r>
            <a:endParaRPr lang="cs-CZ" dirty="0"/>
          </a:p>
        </p:txBody>
      </p:sp>
      <p:sp>
        <p:nvSpPr>
          <p:cNvPr id="15" name="Svislý svitek 14"/>
          <p:cNvSpPr/>
          <p:nvPr/>
        </p:nvSpPr>
        <p:spPr>
          <a:xfrm>
            <a:off x="606486" y="4509120"/>
            <a:ext cx="1512168" cy="1584176"/>
          </a:xfrm>
          <a:prstGeom prst="verticalScroll">
            <a:avLst/>
          </a:prstGeom>
          <a:solidFill>
            <a:srgbClr val="E39329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40&lt;80</a:t>
            </a:r>
            <a:endParaRPr lang="cs-CZ" dirty="0"/>
          </a:p>
        </p:txBody>
      </p:sp>
      <p:sp>
        <p:nvSpPr>
          <p:cNvPr id="17" name="Svislý svitek 16"/>
          <p:cNvSpPr/>
          <p:nvPr/>
        </p:nvSpPr>
        <p:spPr>
          <a:xfrm>
            <a:off x="2166172" y="1884739"/>
            <a:ext cx="1512168" cy="1584176"/>
          </a:xfrm>
          <a:prstGeom prst="verticalScroll">
            <a:avLst/>
          </a:prstGeom>
          <a:solidFill>
            <a:srgbClr val="E39329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60&gt;20</a:t>
            </a:r>
            <a:endParaRPr lang="cs-CZ" dirty="0"/>
          </a:p>
        </p:txBody>
      </p:sp>
      <p:sp>
        <p:nvSpPr>
          <p:cNvPr id="18" name="Svislý svitek 17"/>
          <p:cNvSpPr/>
          <p:nvPr/>
        </p:nvSpPr>
        <p:spPr>
          <a:xfrm>
            <a:off x="2118654" y="4509120"/>
            <a:ext cx="1512168" cy="1584176"/>
          </a:xfrm>
          <a:prstGeom prst="verticalScroll">
            <a:avLst/>
          </a:prstGeom>
          <a:solidFill>
            <a:srgbClr val="E39329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30&gt;30</a:t>
            </a:r>
            <a:endParaRPr lang="cs-CZ" dirty="0"/>
          </a:p>
        </p:txBody>
      </p:sp>
      <p:sp>
        <p:nvSpPr>
          <p:cNvPr id="20" name="Svislý svitek 19"/>
          <p:cNvSpPr/>
          <p:nvPr/>
        </p:nvSpPr>
        <p:spPr>
          <a:xfrm>
            <a:off x="5475960" y="1884739"/>
            <a:ext cx="1512168" cy="1584176"/>
          </a:xfrm>
          <a:prstGeom prst="verticalScroll">
            <a:avLst/>
          </a:prstGeom>
          <a:solidFill>
            <a:srgbClr val="E39329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40&gt;40</a:t>
            </a:r>
            <a:endParaRPr lang="cs-CZ" dirty="0"/>
          </a:p>
        </p:txBody>
      </p:sp>
      <p:sp>
        <p:nvSpPr>
          <p:cNvPr id="21" name="Svislý svitek 20"/>
          <p:cNvSpPr/>
          <p:nvPr/>
        </p:nvSpPr>
        <p:spPr>
          <a:xfrm>
            <a:off x="6988128" y="1884739"/>
            <a:ext cx="1512168" cy="1584176"/>
          </a:xfrm>
          <a:prstGeom prst="verticalScroll">
            <a:avLst/>
          </a:prstGeom>
          <a:solidFill>
            <a:srgbClr val="E39329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60&lt;90</a:t>
            </a:r>
            <a:endParaRPr lang="cs-CZ" dirty="0"/>
          </a:p>
        </p:txBody>
      </p:sp>
      <p:sp>
        <p:nvSpPr>
          <p:cNvPr id="22" name="Svislý svitek 21"/>
          <p:cNvSpPr/>
          <p:nvPr/>
        </p:nvSpPr>
        <p:spPr>
          <a:xfrm>
            <a:off x="5428442" y="4509120"/>
            <a:ext cx="1512168" cy="1584176"/>
          </a:xfrm>
          <a:prstGeom prst="verticalScroll">
            <a:avLst/>
          </a:prstGeom>
          <a:solidFill>
            <a:srgbClr val="E39329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70&gt;10</a:t>
            </a:r>
            <a:endParaRPr lang="cs-CZ" dirty="0"/>
          </a:p>
        </p:txBody>
      </p:sp>
      <p:sp>
        <p:nvSpPr>
          <p:cNvPr id="23" name="Svislý svitek 22"/>
          <p:cNvSpPr/>
          <p:nvPr/>
        </p:nvSpPr>
        <p:spPr>
          <a:xfrm>
            <a:off x="6940610" y="4509120"/>
            <a:ext cx="1512168" cy="1584176"/>
          </a:xfrm>
          <a:prstGeom prst="verticalScroll">
            <a:avLst/>
          </a:prstGeom>
          <a:solidFill>
            <a:srgbClr val="E39329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30</a:t>
            </a:r>
            <a:r>
              <a:rPr lang="cs-CZ" dirty="0" smtClean="0"/>
              <a:t>=</a:t>
            </a:r>
            <a:r>
              <a:rPr lang="en-US" dirty="0" smtClean="0"/>
              <a:t>30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1082912" y="153989"/>
            <a:ext cx="23839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6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Tým   a</a:t>
            </a:r>
            <a:endParaRPr lang="cs-CZ" sz="5400" b="1" cap="all" dirty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812165" y="105480"/>
            <a:ext cx="23519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6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Tým   B</a:t>
            </a:r>
            <a:endParaRPr lang="cs-CZ" sz="5400" b="1" cap="all" dirty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1976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348844"/>
            <a:ext cx="5076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 správný příklad</a:t>
            </a:r>
          </a:p>
          <a:p>
            <a:pPr algn="ctr"/>
            <a:r>
              <a:rPr lang="cs-CZ" dirty="0" smtClean="0"/>
              <a:t>Kolo 3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93906" y="105480"/>
            <a:ext cx="23839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6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Tým   a</a:t>
            </a:r>
            <a:endParaRPr lang="cs-CZ" sz="5400" b="1" cap="all" dirty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812165" y="105480"/>
            <a:ext cx="23519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6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Tým   B</a:t>
            </a:r>
            <a:endParaRPr lang="cs-CZ" sz="5400" b="1" cap="all" dirty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8" name="Zkosené hrany 17"/>
          <p:cNvSpPr/>
          <p:nvPr/>
        </p:nvSpPr>
        <p:spPr>
          <a:xfrm>
            <a:off x="585962" y="1028810"/>
            <a:ext cx="2016224" cy="1728192"/>
          </a:xfrm>
          <a:prstGeom prst="bevel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r>
              <a:rPr lang="en-US" dirty="0" smtClean="0"/>
              <a:t>&lt;20</a:t>
            </a:r>
          </a:p>
        </p:txBody>
      </p:sp>
      <p:sp>
        <p:nvSpPr>
          <p:cNvPr id="19" name="Zkosené hrany 18"/>
          <p:cNvSpPr/>
          <p:nvPr/>
        </p:nvSpPr>
        <p:spPr>
          <a:xfrm>
            <a:off x="585962" y="2924944"/>
            <a:ext cx="2016224" cy="1728192"/>
          </a:xfrm>
          <a:prstGeom prst="bevel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40&lt;20</a:t>
            </a:r>
            <a:endParaRPr lang="cs-CZ" dirty="0"/>
          </a:p>
        </p:txBody>
      </p:sp>
      <p:sp>
        <p:nvSpPr>
          <p:cNvPr id="20" name="Zkosené hrany 19"/>
          <p:cNvSpPr/>
          <p:nvPr/>
        </p:nvSpPr>
        <p:spPr>
          <a:xfrm>
            <a:off x="585962" y="4869160"/>
            <a:ext cx="2016224" cy="1728192"/>
          </a:xfrm>
          <a:prstGeom prst="bevel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70&gt;20</a:t>
            </a:r>
            <a:endParaRPr lang="cs-CZ" dirty="0"/>
          </a:p>
        </p:txBody>
      </p:sp>
      <p:sp>
        <p:nvSpPr>
          <p:cNvPr id="21" name="Zkosené hrany 20"/>
          <p:cNvSpPr/>
          <p:nvPr/>
        </p:nvSpPr>
        <p:spPr>
          <a:xfrm>
            <a:off x="6147868" y="4869160"/>
            <a:ext cx="2016224" cy="1728192"/>
          </a:xfrm>
          <a:prstGeom prst="bevel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50&lt;90</a:t>
            </a:r>
            <a:endParaRPr lang="cs-CZ" dirty="0"/>
          </a:p>
        </p:txBody>
      </p:sp>
      <p:sp>
        <p:nvSpPr>
          <p:cNvPr id="22" name="Zkosené hrany 21"/>
          <p:cNvSpPr/>
          <p:nvPr/>
        </p:nvSpPr>
        <p:spPr>
          <a:xfrm>
            <a:off x="6135007" y="2924944"/>
            <a:ext cx="2016224" cy="1728192"/>
          </a:xfrm>
          <a:prstGeom prst="bevel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60&lt;40</a:t>
            </a:r>
            <a:endParaRPr lang="cs-CZ" dirty="0"/>
          </a:p>
        </p:txBody>
      </p:sp>
      <p:sp>
        <p:nvSpPr>
          <p:cNvPr id="23" name="Zkosené hrany 22"/>
          <p:cNvSpPr/>
          <p:nvPr/>
        </p:nvSpPr>
        <p:spPr>
          <a:xfrm>
            <a:off x="6135007" y="1028810"/>
            <a:ext cx="2016224" cy="1728192"/>
          </a:xfrm>
          <a:prstGeom prst="bevel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80&gt;40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912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348844"/>
            <a:ext cx="5076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 správný příklad</a:t>
            </a:r>
          </a:p>
          <a:p>
            <a:pPr algn="ctr"/>
            <a:r>
              <a:rPr lang="cs-CZ" dirty="0" smtClean="0"/>
              <a:t>Kolo 4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93906" y="105480"/>
            <a:ext cx="23839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6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Tým   a</a:t>
            </a:r>
            <a:endParaRPr lang="cs-CZ" sz="5400" b="1" cap="all" dirty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812165" y="105480"/>
            <a:ext cx="23519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6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Tým   B</a:t>
            </a:r>
            <a:endParaRPr lang="cs-CZ" sz="5400" b="1" cap="all" dirty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6cípá hvězda 12"/>
          <p:cNvSpPr/>
          <p:nvPr/>
        </p:nvSpPr>
        <p:spPr>
          <a:xfrm>
            <a:off x="1483308" y="4941168"/>
            <a:ext cx="1605181" cy="1656184"/>
          </a:xfrm>
          <a:prstGeom prst="star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50&gt;80</a:t>
            </a:r>
            <a:endParaRPr lang="cs-CZ" dirty="0"/>
          </a:p>
        </p:txBody>
      </p:sp>
      <p:sp>
        <p:nvSpPr>
          <p:cNvPr id="14" name="6cípá hvězda 13"/>
          <p:cNvSpPr/>
          <p:nvPr/>
        </p:nvSpPr>
        <p:spPr>
          <a:xfrm>
            <a:off x="1483308" y="3192111"/>
            <a:ext cx="1605181" cy="1656184"/>
          </a:xfrm>
          <a:prstGeom prst="star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40&lt;20</a:t>
            </a:r>
            <a:endParaRPr lang="cs-CZ" dirty="0"/>
          </a:p>
        </p:txBody>
      </p:sp>
      <p:sp>
        <p:nvSpPr>
          <p:cNvPr id="15" name="6cípá hvězda 14"/>
          <p:cNvSpPr/>
          <p:nvPr/>
        </p:nvSpPr>
        <p:spPr>
          <a:xfrm>
            <a:off x="1483307" y="1412776"/>
            <a:ext cx="1605181" cy="1656184"/>
          </a:xfrm>
          <a:prstGeom prst="star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20&gt;10</a:t>
            </a:r>
            <a:endParaRPr lang="cs-CZ" dirty="0"/>
          </a:p>
        </p:txBody>
      </p:sp>
      <p:sp>
        <p:nvSpPr>
          <p:cNvPr id="16" name="6cípá hvězda 15"/>
          <p:cNvSpPr/>
          <p:nvPr/>
        </p:nvSpPr>
        <p:spPr>
          <a:xfrm>
            <a:off x="6185536" y="4941204"/>
            <a:ext cx="1605181" cy="1656184"/>
          </a:xfrm>
          <a:prstGeom prst="star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100&lt;10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6185537" y="3192147"/>
            <a:ext cx="1605181" cy="1656184"/>
          </a:xfrm>
          <a:prstGeom prst="star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40&lt;50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6185537" y="1412812"/>
            <a:ext cx="1605181" cy="1656184"/>
          </a:xfrm>
          <a:prstGeom prst="star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50&gt;90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5298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348844"/>
            <a:ext cx="5076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 správný příklad</a:t>
            </a:r>
          </a:p>
          <a:p>
            <a:pPr algn="ctr"/>
            <a:r>
              <a:rPr lang="cs-CZ" dirty="0" smtClean="0"/>
              <a:t>Kolo 5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93906" y="105480"/>
            <a:ext cx="23839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6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Tým   a</a:t>
            </a:r>
            <a:endParaRPr lang="cs-CZ" sz="5400" b="1" cap="all" dirty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812165" y="105480"/>
            <a:ext cx="23519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6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Tým   B</a:t>
            </a:r>
            <a:endParaRPr lang="cs-CZ" sz="5400" b="1" cap="all" dirty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Dvanáctiúhelník 10"/>
          <p:cNvSpPr/>
          <p:nvPr/>
        </p:nvSpPr>
        <p:spPr>
          <a:xfrm>
            <a:off x="1385799" y="1028810"/>
            <a:ext cx="1800200" cy="1728192"/>
          </a:xfrm>
          <a:prstGeom prst="dodecagon">
            <a:avLst/>
          </a:prstGeom>
          <a:solidFill>
            <a:schemeClr val="accent3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40&gt;20</a:t>
            </a:r>
            <a:endParaRPr lang="cs-CZ" dirty="0"/>
          </a:p>
        </p:txBody>
      </p:sp>
      <p:sp>
        <p:nvSpPr>
          <p:cNvPr id="12" name="Dvanáctiúhelník 11"/>
          <p:cNvSpPr/>
          <p:nvPr/>
        </p:nvSpPr>
        <p:spPr>
          <a:xfrm>
            <a:off x="1385799" y="2924944"/>
            <a:ext cx="1800200" cy="1728192"/>
          </a:xfrm>
          <a:prstGeom prst="dodecagon">
            <a:avLst/>
          </a:prstGeom>
          <a:solidFill>
            <a:schemeClr val="accent3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70</a:t>
            </a:r>
            <a:r>
              <a:rPr lang="cs-CZ" dirty="0" smtClean="0"/>
              <a:t>=</a:t>
            </a:r>
            <a:r>
              <a:rPr lang="en-US" dirty="0" smtClean="0"/>
              <a:t>70</a:t>
            </a:r>
            <a:endParaRPr lang="cs-CZ" dirty="0"/>
          </a:p>
        </p:txBody>
      </p:sp>
      <p:sp>
        <p:nvSpPr>
          <p:cNvPr id="13" name="Dvanáctiúhelník 12"/>
          <p:cNvSpPr/>
          <p:nvPr/>
        </p:nvSpPr>
        <p:spPr>
          <a:xfrm>
            <a:off x="1385799" y="4835522"/>
            <a:ext cx="1800200" cy="1728192"/>
          </a:xfrm>
          <a:prstGeom prst="dodecagon">
            <a:avLst/>
          </a:prstGeom>
          <a:solidFill>
            <a:schemeClr val="accent3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20&lt;30</a:t>
            </a:r>
            <a:endParaRPr lang="cs-CZ" dirty="0"/>
          </a:p>
        </p:txBody>
      </p:sp>
      <p:sp>
        <p:nvSpPr>
          <p:cNvPr id="14" name="Dvanáctiúhelník 13"/>
          <p:cNvSpPr/>
          <p:nvPr/>
        </p:nvSpPr>
        <p:spPr>
          <a:xfrm>
            <a:off x="6088028" y="1028810"/>
            <a:ext cx="1800200" cy="1728192"/>
          </a:xfrm>
          <a:prstGeom prst="dodecagon">
            <a:avLst/>
          </a:prstGeom>
          <a:solidFill>
            <a:schemeClr val="accent3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60&gt;10</a:t>
            </a:r>
            <a:endParaRPr lang="cs-CZ" dirty="0"/>
          </a:p>
        </p:txBody>
      </p:sp>
      <p:sp>
        <p:nvSpPr>
          <p:cNvPr id="15" name="Dvanáctiúhelník 14"/>
          <p:cNvSpPr/>
          <p:nvPr/>
        </p:nvSpPr>
        <p:spPr>
          <a:xfrm>
            <a:off x="6088028" y="2924944"/>
            <a:ext cx="1800200" cy="1728192"/>
          </a:xfrm>
          <a:prstGeom prst="dodecagon">
            <a:avLst/>
          </a:prstGeom>
          <a:solidFill>
            <a:schemeClr val="accent3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100&gt;50</a:t>
            </a:r>
            <a:endParaRPr lang="cs-CZ" dirty="0"/>
          </a:p>
        </p:txBody>
      </p:sp>
      <p:sp>
        <p:nvSpPr>
          <p:cNvPr id="16" name="Dvanáctiúhelník 15"/>
          <p:cNvSpPr/>
          <p:nvPr/>
        </p:nvSpPr>
        <p:spPr>
          <a:xfrm>
            <a:off x="6088028" y="4835522"/>
            <a:ext cx="1800200" cy="1728192"/>
          </a:xfrm>
          <a:prstGeom prst="dodecagon">
            <a:avLst/>
          </a:prstGeom>
          <a:solidFill>
            <a:schemeClr val="accent3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30</a:t>
            </a:r>
            <a:r>
              <a:rPr lang="cs-CZ" dirty="0" smtClean="0"/>
              <a:t>=</a:t>
            </a:r>
            <a:r>
              <a:rPr lang="en-US" dirty="0" smtClean="0"/>
              <a:t>30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931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DOMA\AppData\Local\Microsoft\Windows\Temporary Internet Files\Content.IE5\ALILZDLN\MC9004403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321" y="19888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OMA\AppData\Local\Microsoft\Windows\Temporary Internet Files\Content.IE5\5JSMWDKY\MC90044193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546" y="1768712"/>
            <a:ext cx="3652775" cy="3183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DOMA\AppData\Local\Microsoft\Windows\Temporary Internet Files\Content.IE5\ALILZDLN\MC9004403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6" y="19888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51913" y="476672"/>
            <a:ext cx="42660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Sláva  vítězům</a:t>
            </a:r>
          </a:p>
        </p:txBody>
      </p:sp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5589240"/>
            <a:ext cx="609600" cy="609600"/>
          </a:xfrm>
          <a:prstGeom prst="rect">
            <a:avLst/>
          </a:prstGeom>
          <a:ln w="228600" cap="sq" cmpd="thickThin">
            <a:solidFill>
              <a:srgbClr val="92D05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714809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otevřené galerie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9504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180</Words>
  <Application>Microsoft Office PowerPoint</Application>
  <PresentationFormat>Předvádění na obrazovce (4:3)</PresentationFormat>
  <Paragraphs>71</Paragraphs>
  <Slides>10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Porovnávání desítek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Porovnávání desítek</dc:title>
  <dc:creator>DOMA</dc:creator>
  <cp:lastModifiedBy>jitka</cp:lastModifiedBy>
  <cp:revision>24</cp:revision>
  <dcterms:created xsi:type="dcterms:W3CDTF">2012-07-09T14:28:34Z</dcterms:created>
  <dcterms:modified xsi:type="dcterms:W3CDTF">2013-05-18T10:30:02Z</dcterms:modified>
</cp:coreProperties>
</file>