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156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425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200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50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843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543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306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36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67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308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56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2C1BC8-EC59-49FC-A527-499114DFD65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F037E-89FD-41AB-86C8-779E378E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38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651581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orovnávání desítek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Soutěž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084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porovnávání desítek formou interaktivní </a:t>
            </a:r>
            <a:r>
              <a:rPr lang="cs-CZ" dirty="0" smtClean="0"/>
              <a:t>soutěže. Doplňování správného znaménka.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843808" y="4046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správné znaménko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69421" y="980728"/>
            <a:ext cx="1974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40152" y="980728"/>
            <a:ext cx="1942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B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56514" y="2276872"/>
            <a:ext cx="18002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30_80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11215" y="2276872"/>
            <a:ext cx="18002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40_30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956514" y="4509120"/>
            <a:ext cx="18002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20_70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11215" y="4509120"/>
            <a:ext cx="18002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50_50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869421" y="3356992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568582" y="3356992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=</a:t>
            </a:r>
          </a:p>
        </p:txBody>
      </p:sp>
      <p:sp>
        <p:nvSpPr>
          <p:cNvPr id="18" name="Ovál 17"/>
          <p:cNvSpPr/>
          <p:nvPr/>
        </p:nvSpPr>
        <p:spPr>
          <a:xfrm>
            <a:off x="2267744" y="3356992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5908092" y="5589240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607253" y="5589240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7306415" y="5589240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869421" y="5589240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568582" y="5589240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2267744" y="5589240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5908092" y="3356992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6607253" y="3356992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7306415" y="3356992"/>
            <a:ext cx="576064" cy="57606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16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4046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správné znaménko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69421" y="980728"/>
            <a:ext cx="1974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980728"/>
            <a:ext cx="1942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B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6514" y="2276872"/>
            <a:ext cx="1800200" cy="648072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60_50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11215" y="2276872"/>
            <a:ext cx="1800200" cy="648072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30_90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56514" y="4509120"/>
            <a:ext cx="1800200" cy="648072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100_100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11215" y="4509120"/>
            <a:ext cx="1800200" cy="648072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30_80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869421" y="3356992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568582" y="3356992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=</a:t>
            </a:r>
          </a:p>
        </p:txBody>
      </p:sp>
      <p:sp>
        <p:nvSpPr>
          <p:cNvPr id="11" name="Ovál 10"/>
          <p:cNvSpPr/>
          <p:nvPr/>
        </p:nvSpPr>
        <p:spPr>
          <a:xfrm>
            <a:off x="2267744" y="3356992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908092" y="5589240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607253" y="5589240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306415" y="5589240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69421" y="5589240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568582" y="5589240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267744" y="5589240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5908092" y="3356992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607253" y="3356992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7306415" y="3356992"/>
            <a:ext cx="576064" cy="5760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212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4046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správné znaménko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69421" y="980728"/>
            <a:ext cx="1974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980728"/>
            <a:ext cx="1942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B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6514" y="2276872"/>
            <a:ext cx="1800200" cy="648072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40_40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11215" y="2276872"/>
            <a:ext cx="1800200" cy="648072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60_80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56514" y="4509120"/>
            <a:ext cx="1800200" cy="648072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10_40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11215" y="4509120"/>
            <a:ext cx="1800200" cy="648072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70_70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869421" y="3356992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568582" y="3356992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=</a:t>
            </a:r>
          </a:p>
        </p:txBody>
      </p:sp>
      <p:sp>
        <p:nvSpPr>
          <p:cNvPr id="11" name="Ovál 10"/>
          <p:cNvSpPr/>
          <p:nvPr/>
        </p:nvSpPr>
        <p:spPr>
          <a:xfrm>
            <a:off x="2267744" y="3356992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908092" y="5589240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607253" y="5589240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306415" y="5589240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69421" y="5589240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568582" y="5589240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267744" y="5589240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5908092" y="3356992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607253" y="3356992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7306415" y="3356992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82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4046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správné znaménko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69421" y="980728"/>
            <a:ext cx="1974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980728"/>
            <a:ext cx="1942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B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6514" y="2276872"/>
            <a:ext cx="1800200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20_80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11215" y="2276872"/>
            <a:ext cx="1800200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30_80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56514" y="4509120"/>
            <a:ext cx="1800200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50_90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11215" y="4509120"/>
            <a:ext cx="1800200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40_70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869421" y="3356992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568582" y="3356992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=</a:t>
            </a:r>
          </a:p>
        </p:txBody>
      </p:sp>
      <p:sp>
        <p:nvSpPr>
          <p:cNvPr id="11" name="Ovál 10"/>
          <p:cNvSpPr/>
          <p:nvPr/>
        </p:nvSpPr>
        <p:spPr>
          <a:xfrm>
            <a:off x="2267744" y="3356992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908092" y="5589240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607253" y="5589240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306415" y="5589240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69421" y="5589240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568582" y="5589240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267744" y="5589240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5908092" y="3356992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607253" y="3356992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7306415" y="3356992"/>
            <a:ext cx="57606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20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4046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správné znaménko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69421" y="980728"/>
            <a:ext cx="1974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980728"/>
            <a:ext cx="1942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Tým B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6514" y="2276872"/>
            <a:ext cx="1800200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20_60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11215" y="2276872"/>
            <a:ext cx="1800200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40_40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56514" y="4509120"/>
            <a:ext cx="1800200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50_70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11215" y="4509120"/>
            <a:ext cx="1800200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20_90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869421" y="335699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568582" y="335699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=</a:t>
            </a:r>
          </a:p>
        </p:txBody>
      </p:sp>
      <p:sp>
        <p:nvSpPr>
          <p:cNvPr id="11" name="Ovál 10"/>
          <p:cNvSpPr/>
          <p:nvPr/>
        </p:nvSpPr>
        <p:spPr>
          <a:xfrm>
            <a:off x="2267744" y="335699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908092" y="5589240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607253" y="5589240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306415" y="5589240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69421" y="5589240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568582" y="5589240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267744" y="5589240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5908092" y="335699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&lt;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607253" y="335699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7306415" y="335699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38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1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OMA\AppData\Local\Microsoft\Windows\Temporary Internet Files\Content.IE5\ALILZDLN\MC9004403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321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OMA\AppData\Local\Microsoft\Windows\Temporary Internet Files\Content.IE5\5JSMWDKY\MC90044193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546" y="1768712"/>
            <a:ext cx="3652775" cy="3183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OMA\AppData\Local\Microsoft\Windows\Temporary Internet Files\Content.IE5\ALILZDLN\MC9004403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6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51913" y="476672"/>
            <a:ext cx="42660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Sláva  vítězům</a:t>
            </a:r>
          </a:p>
        </p:txBody>
      </p:sp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80133" y="5445224"/>
            <a:ext cx="609600" cy="609600"/>
          </a:xfrm>
          <a:prstGeom prst="rect">
            <a:avLst/>
          </a:prstGeom>
          <a:ln w="228600" cap="sq" cmpd="thickThin">
            <a:solidFill>
              <a:schemeClr val="accent3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9318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625</TotalTime>
  <Words>207</Words>
  <Application>Microsoft Office PowerPoint</Application>
  <PresentationFormat>Předvádění na obrazovce (4:3)</PresentationFormat>
  <Paragraphs>111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Porovnávání desítek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100 po desítkách</dc:title>
  <dc:creator>DOMA</dc:creator>
  <cp:lastModifiedBy>jitka</cp:lastModifiedBy>
  <cp:revision>24</cp:revision>
  <dcterms:created xsi:type="dcterms:W3CDTF">2012-07-09T19:40:51Z</dcterms:created>
  <dcterms:modified xsi:type="dcterms:W3CDTF">2013-05-18T10:30:22Z</dcterms:modified>
</cp:coreProperties>
</file>