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7" r:id="rId5"/>
    <p:sldId id="262" r:id="rId6"/>
    <p:sldId id="258" r:id="rId7"/>
    <p:sldId id="259" r:id="rId8"/>
    <p:sldId id="260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50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11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31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9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17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895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94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277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265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623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160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FFFD2-184A-4B09-A158-4F68E60373E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26AB3-F535-4710-885D-41A668A37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990347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 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cs-CZ" dirty="0" smtClean="0"/>
              <a:t>Počítání do 100 po desítkách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628800"/>
            <a:ext cx="6400800" cy="1752600"/>
          </a:xfrm>
        </p:spPr>
        <p:txBody>
          <a:bodyPr/>
          <a:lstStyle/>
          <a:p>
            <a:r>
              <a:rPr lang="cs-CZ" dirty="0" smtClean="0"/>
              <a:t>Slovní úloha</a:t>
            </a:r>
          </a:p>
          <a:p>
            <a:endParaRPr lang="cs-CZ" dirty="0" smtClean="0"/>
          </a:p>
          <a:p>
            <a:r>
              <a:rPr lang="cs-CZ" sz="1400" dirty="0"/>
              <a:t>Autorem materiálu a všech jeho částí, není-li uvedeno jinak, je Mgr. </a:t>
            </a:r>
            <a:r>
              <a:rPr lang="cs-CZ" sz="1400"/>
              <a:t>Lenka Rousová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6195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Procvičení </a:t>
            </a:r>
            <a:r>
              <a:rPr lang="cs-CZ" dirty="0"/>
              <a:t>počítání do 100 po desítkách formou slovní úlohy</a:t>
            </a:r>
            <a:r>
              <a:rPr lang="cs-CZ" dirty="0" smtClean="0"/>
              <a:t>. Vybírání správného výsledku. Formulace odpovědí.</a:t>
            </a:r>
          </a:p>
          <a:p>
            <a:pPr marL="0" indent="0">
              <a:buNone/>
            </a:pPr>
            <a:r>
              <a:rPr lang="cs-CZ" dirty="0" smtClean="0"/>
              <a:t>Vhodné pro 2. ročník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 ovocném sadu děti sklízely jablka do košíků. </a:t>
            </a:r>
          </a:p>
          <a:p>
            <a:r>
              <a:rPr lang="cs-CZ" dirty="0" smtClean="0"/>
              <a:t>Kolik jablek se vejde do jednoho košíku?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01939"/>
            <a:ext cx="4770987" cy="386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975" y="4657251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131" y="4603509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916" y="4680538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5808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97623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272" y="3997624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150" y="3425809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331" y="3998775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396" y="4712798"/>
            <a:ext cx="1299157" cy="107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21" y="4053195"/>
            <a:ext cx="1325882" cy="11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45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Kolik jablek sklidil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92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39906" y="6140359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134426" y="6140359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404402" y="6140359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</a:t>
            </a:r>
            <a:endParaRPr lang="cs-CZ" dirty="0"/>
          </a:p>
        </p:txBody>
      </p:sp>
      <p:pic>
        <p:nvPicPr>
          <p:cNvPr id="10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67" y="916825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29" y="201885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554" y="167727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204" y="194742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73" y="177584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55" y="167727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735" y="182728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6" y="159553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18" y="142439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162" y="1424394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23" y="131099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146" y="947905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608" y="204993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733" y="170835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383" y="197850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52" y="180692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834" y="170835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914" y="185836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935" y="162661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197" y="145547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341" y="1455474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802" y="134207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616" y="3283947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78" y="438597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203" y="404439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853" y="431454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222" y="414296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304" y="404439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84" y="419440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405" y="396265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67" y="379151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811" y="3791516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72" y="367811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22" y="1242696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84" y="234472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509" y="200314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159" y="227329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528" y="210171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610" y="200314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690" y="215315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711" y="192140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73" y="175026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117" y="1750265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8" y="163686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903" y="3280251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365" y="438227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90" y="404069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40" y="431085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509" y="413927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591" y="404069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671" y="419070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692" y="395896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54" y="378782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098" y="3787820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559" y="367442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6573" y="260648"/>
            <a:ext cx="75406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David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34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11" grpId="2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736060" y="6117894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930580" y="6117894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200556" y="6117894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</a:t>
            </a:r>
            <a:endParaRPr lang="cs-CZ" dirty="0"/>
          </a:p>
        </p:txBody>
      </p:sp>
      <p:pic>
        <p:nvPicPr>
          <p:cNvPr id="23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92" y="988483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70" y="209051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895" y="174892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45" y="201908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4" y="184750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996" y="174892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076" y="189894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97" y="166719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59" y="149605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03" y="1496052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64" y="138265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100" y="964841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62" y="206686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687" y="172528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337" y="199544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706" y="182386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788" y="172528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868" y="187529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889" y="164355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151" y="147241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295" y="1472410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756" y="135901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389" y="919419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851" y="202144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976" y="167986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626" y="195002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995" y="17784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7" y="167986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157" y="182987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178" y="159812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440" y="142698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584" y="1426988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045" y="131359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228" y="909547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690" y="201157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815" y="166999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465" y="194014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834" y="176856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916" y="166999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996" y="182000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17" y="158825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279" y="141711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423" y="1417116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4" y="130371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72" y="3224140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34" y="432616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159" y="398458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09" y="42547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78" y="408316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260" y="398458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340" y="413459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61" y="390284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623" y="373170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67" y="3731709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28" y="361831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817" y="3224140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279" y="432616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404" y="398458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054" y="42547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423" y="408316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505" y="398458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585" y="413459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606" y="390284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68" y="373170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012" y="3731709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473" y="361831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625" y="3200498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087" y="430252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212" y="396094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62" y="423109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231" y="405952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313" y="396094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393" y="411095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414" y="387920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676" y="370806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820" y="3708067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81" y="359466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063" y="3166795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525" y="426882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650" y="39272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300" y="419739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669" y="402581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751" y="39272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831" y="407725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52" y="384550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114" y="367436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258" y="3674364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719" y="356096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2034" y="188640"/>
            <a:ext cx="85842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rgbClr val="00B0F0"/>
                </a:solidFill>
              </a:rPr>
              <a:t>Tomáš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718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3554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950096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220072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pic>
        <p:nvPicPr>
          <p:cNvPr id="102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550" y="308558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675" y="274400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325" y="301415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694" y="284257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776" y="274400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856" y="289401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877" y="266226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139" y="249112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283" y="2491123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744" y="237772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55133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90" y="325716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15" y="291557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765" y="318573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134" y="3014155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216" y="291557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296" y="3065590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17" y="283384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79" y="266270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723" y="2662702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84" y="254930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756" y="2017387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218" y="311941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343" y="277783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993" y="304798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362" y="287640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444" y="2777833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524" y="292784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545" y="269609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807" y="252495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951" y="2524956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412" y="2411558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23528" y="332656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7030A0"/>
                </a:solidFill>
              </a:rPr>
              <a:t>Jana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85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950096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220072" y="5229200"/>
            <a:ext cx="180364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pic>
        <p:nvPicPr>
          <p:cNvPr id="15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1" y="2203690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13" y="330571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038" y="296413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688" y="323429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057" y="306271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139" y="296413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219" y="311414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40" y="288239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502" y="2711259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646" y="2711259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107" y="259786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DOMA\AppData\Local\Microsoft\Windows\Temporary Internet Files\Content.IE5\2XK3GY7J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191" y="2446695"/>
            <a:ext cx="2458256" cy="2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653" y="354872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778" y="32071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428" y="347729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797" y="3305717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879" y="3207141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9" y="3357152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980" y="312540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242" y="2954264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386" y="2954264"/>
            <a:ext cx="669392" cy="6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" descr="C:\Users\DOMA\AppData\Local\Microsoft\Windows\Temporary Internet Files\Content.IE5\2XK3GY7J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847" y="2840866"/>
            <a:ext cx="683162" cy="68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2451" y="332656"/>
            <a:ext cx="8336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FFC000"/>
                </a:solidFill>
              </a:rPr>
              <a:t>Šárka</a:t>
            </a:r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58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otevřené galerie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986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137</Words>
  <Application>Microsoft Office PowerPoint</Application>
  <PresentationFormat>Předvádění na obrazovce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Počítání do 100 po desítkách</vt:lpstr>
      <vt:lpstr>Anotace</vt:lpstr>
      <vt:lpstr>Prezentace aplikace PowerPoint</vt:lpstr>
      <vt:lpstr>Kolik jablek sklidil :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DOMA</dc:creator>
  <cp:lastModifiedBy>jitka</cp:lastModifiedBy>
  <cp:revision>24</cp:revision>
  <dcterms:created xsi:type="dcterms:W3CDTF">2012-07-09T04:40:46Z</dcterms:created>
  <dcterms:modified xsi:type="dcterms:W3CDTF">2013-05-18T10:30:44Z</dcterms:modified>
</cp:coreProperties>
</file>