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66" r:id="rId4"/>
    <p:sldId id="260" r:id="rId5"/>
    <p:sldId id="257" r:id="rId6"/>
    <p:sldId id="261" r:id="rId7"/>
    <p:sldId id="262" r:id="rId8"/>
    <p:sldId id="263" r:id="rId9"/>
    <p:sldId id="264" r:id="rId10"/>
    <p:sldId id="25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8576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691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451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346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128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3238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09875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2715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222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1217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9462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F22D8-3CA3-4919-AA72-D96FD96CF22B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07BDB9-7171-40AB-9F56-0280B0701A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609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649534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VY_32_INOVACE_3A_17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do 100 po desítkách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 penězi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Lenka Rousová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2090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Procvičení </a:t>
            </a:r>
            <a:r>
              <a:rPr lang="cs-CZ" dirty="0"/>
              <a:t>počítání do 100 po </a:t>
            </a:r>
            <a:r>
              <a:rPr lang="cs-CZ" dirty="0" smtClean="0"/>
              <a:t>desítkách</a:t>
            </a:r>
          </a:p>
          <a:p>
            <a:pPr marL="0" indent="0">
              <a:buNone/>
            </a:pPr>
            <a:r>
              <a:rPr lang="cs-CZ" dirty="0" smtClean="0"/>
              <a:t>za </a:t>
            </a:r>
            <a:r>
              <a:rPr lang="cs-CZ" dirty="0"/>
              <a:t>využití </a:t>
            </a:r>
            <a:r>
              <a:rPr lang="cs-CZ" dirty="0" smtClean="0"/>
              <a:t>desetikorun.</a:t>
            </a:r>
          </a:p>
          <a:p>
            <a:pPr marL="0" indent="0">
              <a:buNone/>
            </a:pPr>
            <a:r>
              <a:rPr lang="cs-CZ" dirty="0" smtClean="0"/>
              <a:t>Sčítání, porovnávání. Formulace odpovědí. Finanční matematika.</a:t>
            </a: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5114" y="260648"/>
            <a:ext cx="1193594" cy="105036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648"/>
            <a:ext cx="1193594" cy="105036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708" y="260648"/>
            <a:ext cx="1193594" cy="105036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302" y="260648"/>
            <a:ext cx="1193594" cy="105036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5896" y="260648"/>
            <a:ext cx="1193594" cy="105036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3640" y="260648"/>
            <a:ext cx="1193594" cy="10503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234" y="260647"/>
            <a:ext cx="1193594" cy="105036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2302" y="1311010"/>
            <a:ext cx="1193594" cy="105036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38708" y="1311009"/>
            <a:ext cx="1193594" cy="105036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5896" y="1311011"/>
            <a:ext cx="1193594" cy="1050363"/>
          </a:xfrm>
          <a:prstGeom prst="rect">
            <a:avLst/>
          </a:prstGeom>
        </p:spPr>
      </p:pic>
      <p:sp>
        <p:nvSpPr>
          <p:cNvPr id="14" name="Šipka dolů 13"/>
          <p:cNvSpPr/>
          <p:nvPr/>
        </p:nvSpPr>
        <p:spPr>
          <a:xfrm>
            <a:off x="4211960" y="2492896"/>
            <a:ext cx="648072" cy="1440160"/>
          </a:xfrm>
          <a:prstGeom prst="downArrow">
            <a:avLst/>
          </a:prstGeom>
          <a:solidFill>
            <a:schemeClr val="accent2"/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997220" y="4425280"/>
            <a:ext cx="3231666" cy="1224136"/>
          </a:xfrm>
          <a:prstGeom prst="rect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100  Kč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2022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67744" y="3326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Kdo si může koupit hračku za  40 Kč?</a:t>
            </a:r>
            <a:endParaRPr lang="cs-CZ" dirty="0"/>
          </a:p>
        </p:txBody>
      </p:sp>
      <p:pic>
        <p:nvPicPr>
          <p:cNvPr id="1026" name="Picture 2" descr="C:\Users\DOMA\AppData\Local\Microsoft\Windows\Temporary Internet Files\Content.IE5\I54FI6E6\MC90030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4897" y="908720"/>
            <a:ext cx="1634947" cy="1855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tužka zahnutá nahoru 4"/>
          <p:cNvSpPr/>
          <p:nvPr/>
        </p:nvSpPr>
        <p:spPr>
          <a:xfrm>
            <a:off x="3347864" y="3284984"/>
            <a:ext cx="2808312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Lenka   </a:t>
            </a:r>
            <a:endParaRPr lang="cs-CZ" dirty="0"/>
          </a:p>
        </p:txBody>
      </p:sp>
      <p:sp>
        <p:nvSpPr>
          <p:cNvPr id="7" name="Stužka zahnutá nahoru 6"/>
          <p:cNvSpPr/>
          <p:nvPr/>
        </p:nvSpPr>
        <p:spPr>
          <a:xfrm>
            <a:off x="6156176" y="3284984"/>
            <a:ext cx="2664296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Jana </a:t>
            </a:r>
            <a:endParaRPr lang="cs-CZ" dirty="0"/>
          </a:p>
        </p:txBody>
      </p:sp>
      <p:sp>
        <p:nvSpPr>
          <p:cNvPr id="8" name="Stužka zahnutá nahoru 7"/>
          <p:cNvSpPr/>
          <p:nvPr/>
        </p:nvSpPr>
        <p:spPr>
          <a:xfrm>
            <a:off x="467544" y="3284984"/>
            <a:ext cx="2880320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Kamil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9219" y="4259486"/>
            <a:ext cx="1265602" cy="11137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0838" y="5689796"/>
            <a:ext cx="1265602" cy="11137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24652" y="5678336"/>
            <a:ext cx="1265602" cy="11137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0988" y="4555033"/>
            <a:ext cx="1265602" cy="1113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5094" y="4555033"/>
            <a:ext cx="1265602" cy="11137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64" y="4073028"/>
            <a:ext cx="1265602" cy="11137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24242" y="5668763"/>
            <a:ext cx="1265602" cy="11137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366" y="4581549"/>
            <a:ext cx="1265602" cy="111373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571" y="5373216"/>
            <a:ext cx="1265602" cy="111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281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7" grpId="1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užka zahnutá nahoru 1"/>
          <p:cNvSpPr/>
          <p:nvPr/>
        </p:nvSpPr>
        <p:spPr>
          <a:xfrm>
            <a:off x="3347864" y="3284984"/>
            <a:ext cx="2808312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Adéla</a:t>
            </a:r>
            <a:endParaRPr lang="cs-CZ" dirty="0"/>
          </a:p>
        </p:txBody>
      </p:sp>
      <p:sp>
        <p:nvSpPr>
          <p:cNvPr id="3" name="Stužka zahnutá nahoru 2"/>
          <p:cNvSpPr/>
          <p:nvPr/>
        </p:nvSpPr>
        <p:spPr>
          <a:xfrm>
            <a:off x="6156176" y="3284984"/>
            <a:ext cx="2664296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Jakub</a:t>
            </a:r>
            <a:endParaRPr lang="cs-CZ" dirty="0"/>
          </a:p>
        </p:txBody>
      </p:sp>
      <p:sp>
        <p:nvSpPr>
          <p:cNvPr id="4" name="Stužka zahnutá nahoru 3"/>
          <p:cNvSpPr/>
          <p:nvPr/>
        </p:nvSpPr>
        <p:spPr>
          <a:xfrm>
            <a:off x="466180" y="3284984"/>
            <a:ext cx="2880320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Ivan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180" y="4509120"/>
            <a:ext cx="1265602" cy="1113730"/>
          </a:xfrm>
          <a:prstGeom prst="rect">
            <a:avLst/>
          </a:prstGeom>
        </p:spPr>
      </p:pic>
      <p:pic>
        <p:nvPicPr>
          <p:cNvPr id="1026" name="Picture 2" descr="C:\Users\DOMA\AppData\Local\Microsoft\Windows\Temporary Internet Files\Content.IE5\L0PX2VPX\MC90044175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93304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267744" y="3326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Kdo si může koupit hračku za  20 Kč?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539" y="5628282"/>
            <a:ext cx="1265602" cy="11137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3700" y="4104655"/>
            <a:ext cx="1265602" cy="11137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0944" y="5218385"/>
            <a:ext cx="1265602" cy="11137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4661520"/>
            <a:ext cx="1265602" cy="1113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272" y="4941168"/>
            <a:ext cx="1265602" cy="111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521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4628" y="5747667"/>
            <a:ext cx="1265602" cy="11137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885059"/>
            <a:ext cx="1265602" cy="11137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7725" y="4927598"/>
            <a:ext cx="1265602" cy="1113730"/>
          </a:xfrm>
          <a:prstGeom prst="rect">
            <a:avLst/>
          </a:prstGeom>
        </p:spPr>
      </p:pic>
      <p:sp>
        <p:nvSpPr>
          <p:cNvPr id="2" name="Stužka zahnutá nahoru 1"/>
          <p:cNvSpPr/>
          <p:nvPr/>
        </p:nvSpPr>
        <p:spPr>
          <a:xfrm>
            <a:off x="3347864" y="3284984"/>
            <a:ext cx="2808312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Slávek</a:t>
            </a:r>
            <a:endParaRPr lang="cs-CZ" dirty="0"/>
          </a:p>
        </p:txBody>
      </p:sp>
      <p:sp>
        <p:nvSpPr>
          <p:cNvPr id="3" name="Stužka zahnutá nahoru 2"/>
          <p:cNvSpPr/>
          <p:nvPr/>
        </p:nvSpPr>
        <p:spPr>
          <a:xfrm>
            <a:off x="6156176" y="3284984"/>
            <a:ext cx="2664296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Dan</a:t>
            </a:r>
            <a:endParaRPr lang="cs-CZ" dirty="0"/>
          </a:p>
        </p:txBody>
      </p:sp>
      <p:sp>
        <p:nvSpPr>
          <p:cNvPr id="4" name="Stužka zahnutá nahoru 3"/>
          <p:cNvSpPr/>
          <p:nvPr/>
        </p:nvSpPr>
        <p:spPr>
          <a:xfrm>
            <a:off x="466180" y="3284984"/>
            <a:ext cx="2880320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Honza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326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Kdo si může koupit hračku za  50 Kč?</a:t>
            </a:r>
            <a:endParaRPr lang="cs-CZ" dirty="0"/>
          </a:p>
        </p:txBody>
      </p:sp>
      <p:pic>
        <p:nvPicPr>
          <p:cNvPr id="2050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24744"/>
            <a:ext cx="3661388" cy="167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38" y="4326879"/>
            <a:ext cx="1265602" cy="111373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274" y="4081884"/>
            <a:ext cx="1265602" cy="11137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6274" y="5712412"/>
            <a:ext cx="1265602" cy="1113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1220" y="4081884"/>
            <a:ext cx="1265602" cy="11137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65256" y="5190802"/>
            <a:ext cx="1265602" cy="111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765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tužka zahnutá nahoru 1"/>
          <p:cNvSpPr/>
          <p:nvPr/>
        </p:nvSpPr>
        <p:spPr>
          <a:xfrm>
            <a:off x="3347864" y="3284984"/>
            <a:ext cx="2808312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Dominika</a:t>
            </a:r>
            <a:endParaRPr lang="cs-CZ" dirty="0"/>
          </a:p>
        </p:txBody>
      </p:sp>
      <p:sp>
        <p:nvSpPr>
          <p:cNvPr id="3" name="Stužka zahnutá nahoru 2"/>
          <p:cNvSpPr/>
          <p:nvPr/>
        </p:nvSpPr>
        <p:spPr>
          <a:xfrm>
            <a:off x="6156176" y="3284984"/>
            <a:ext cx="2664296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Mirek</a:t>
            </a:r>
            <a:endParaRPr lang="cs-CZ" dirty="0"/>
          </a:p>
        </p:txBody>
      </p:sp>
      <p:sp>
        <p:nvSpPr>
          <p:cNvPr id="4" name="Stužka zahnutá nahoru 3"/>
          <p:cNvSpPr/>
          <p:nvPr/>
        </p:nvSpPr>
        <p:spPr>
          <a:xfrm>
            <a:off x="466180" y="3284984"/>
            <a:ext cx="2880320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Václav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326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Kdo si může koupit hračku za  30 Kč?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495105"/>
            <a:ext cx="1265602" cy="11137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365104"/>
            <a:ext cx="1265602" cy="111373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4760" y="4797152"/>
            <a:ext cx="1265602" cy="11137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5606205"/>
            <a:ext cx="1265602" cy="11137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5523" y="4236839"/>
            <a:ext cx="1265602" cy="1113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539" y="5477519"/>
            <a:ext cx="1265602" cy="1113730"/>
          </a:xfrm>
          <a:prstGeom prst="rect">
            <a:avLst/>
          </a:prstGeom>
        </p:spPr>
      </p:pic>
      <p:pic>
        <p:nvPicPr>
          <p:cNvPr id="3076" name="Picture 4" descr="C:\Users\DOMA\AppData\Local\Microsoft\Windows\Temporary Internet Files\Content.IE5\L0PX2VPX\MP9004254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587" y="908720"/>
            <a:ext cx="2164865" cy="2179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6627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3429000"/>
            <a:ext cx="1265602" cy="1113730"/>
          </a:xfrm>
          <a:prstGeom prst="rect">
            <a:avLst/>
          </a:prstGeom>
        </p:spPr>
      </p:pic>
      <p:pic>
        <p:nvPicPr>
          <p:cNvPr id="4099" name="Picture 3" descr="C:\Users\DOMA\AppData\Local\Microsoft\Windows\Temporary Internet Files\Content.IE5\1A32M440\MP9004387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0644" y="836712"/>
            <a:ext cx="1742752" cy="2322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106" y="3399730"/>
            <a:ext cx="1265602" cy="1113730"/>
          </a:xfrm>
          <a:prstGeom prst="rect">
            <a:avLst/>
          </a:prstGeom>
        </p:spPr>
      </p:pic>
      <p:sp>
        <p:nvSpPr>
          <p:cNvPr id="2" name="Stužka zahnutá nahoru 1"/>
          <p:cNvSpPr/>
          <p:nvPr/>
        </p:nvSpPr>
        <p:spPr>
          <a:xfrm>
            <a:off x="3347864" y="2798867"/>
            <a:ext cx="2808312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Michaela</a:t>
            </a:r>
            <a:endParaRPr lang="cs-CZ" dirty="0"/>
          </a:p>
        </p:txBody>
      </p:sp>
      <p:sp>
        <p:nvSpPr>
          <p:cNvPr id="3" name="Stužka zahnutá nahoru 2"/>
          <p:cNvSpPr/>
          <p:nvPr/>
        </p:nvSpPr>
        <p:spPr>
          <a:xfrm>
            <a:off x="6156176" y="2798867"/>
            <a:ext cx="2664296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Milan</a:t>
            </a:r>
            <a:endParaRPr lang="cs-CZ" dirty="0"/>
          </a:p>
        </p:txBody>
      </p:sp>
      <p:sp>
        <p:nvSpPr>
          <p:cNvPr id="4" name="Stužka zahnutá nahoru 3"/>
          <p:cNvSpPr/>
          <p:nvPr/>
        </p:nvSpPr>
        <p:spPr>
          <a:xfrm>
            <a:off x="466180" y="2798867"/>
            <a:ext cx="2880320" cy="720080"/>
          </a:xfrm>
          <a:prstGeom prst="ellipseRibbon2">
            <a:avLst/>
          </a:prstGeom>
          <a:solidFill>
            <a:srgbClr val="00B0F0"/>
          </a:solidFill>
          <a:ln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Libuše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67744" y="332656"/>
            <a:ext cx="47525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Kdo si může koupit hračku za  60 Kč?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97" y="4513460"/>
            <a:ext cx="1265602" cy="111373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899" y="4513460"/>
            <a:ext cx="1265602" cy="111373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297" y="5627190"/>
            <a:ext cx="1265602" cy="111373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899" y="5627190"/>
            <a:ext cx="1265602" cy="111373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3789040"/>
            <a:ext cx="1265602" cy="11137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5301208"/>
            <a:ext cx="1265602" cy="111373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1138" y="3543459"/>
            <a:ext cx="1265602" cy="111373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471" y="4908326"/>
            <a:ext cx="1265602" cy="111373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0352" y="5301208"/>
            <a:ext cx="1265602" cy="111373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8084" y="3645024"/>
            <a:ext cx="1265602" cy="1113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142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060848"/>
            <a:ext cx="662473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500" dirty="0" smtClean="0">
                <a:solidFill>
                  <a:schemeClr val="accent6">
                    <a:lumMod val="75000"/>
                  </a:schemeClr>
                </a:solidFill>
                <a:latin typeface="Vivaldi" pitchFamily="66" charset="0"/>
              </a:rPr>
              <a:t>Konec</a:t>
            </a:r>
            <a:endParaRPr lang="cs-CZ" sz="11500" dirty="0">
              <a:solidFill>
                <a:schemeClr val="accent6">
                  <a:lumMod val="75000"/>
                </a:schemeClr>
              </a:solidFill>
              <a:latin typeface="Vivaldi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834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166</Words>
  <Application>Microsoft Office PowerPoint</Application>
  <PresentationFormat>Předvádění na obrazovce (4:3)</PresentationFormat>
  <Paragraphs>39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Počítání do 100 po desítkách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Počítání do 100 po desítkách</dc:title>
  <dc:creator>DOMA</dc:creator>
  <cp:lastModifiedBy>jitka</cp:lastModifiedBy>
  <cp:revision>22</cp:revision>
  <dcterms:created xsi:type="dcterms:W3CDTF">2012-07-09T18:19:11Z</dcterms:created>
  <dcterms:modified xsi:type="dcterms:W3CDTF">2013-05-18T10:31:04Z</dcterms:modified>
</cp:coreProperties>
</file>