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62" r:id="rId4"/>
    <p:sldId id="260" r:id="rId5"/>
    <p:sldId id="257" r:id="rId6"/>
    <p:sldId id="258" r:id="rId7"/>
    <p:sldId id="259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31E1-E540-4CE6-ACBF-89FF8468E8F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8CC5-7237-4964-B1DB-D3D769F3A1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768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31E1-E540-4CE6-ACBF-89FF8468E8F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8CC5-7237-4964-B1DB-D3D769F3A1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6359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31E1-E540-4CE6-ACBF-89FF8468E8F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8CC5-7237-4964-B1DB-D3D769F3A1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218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31E1-E540-4CE6-ACBF-89FF8468E8F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8CC5-7237-4964-B1DB-D3D769F3A1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553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31E1-E540-4CE6-ACBF-89FF8468E8F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8CC5-7237-4964-B1DB-D3D769F3A1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0285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31E1-E540-4CE6-ACBF-89FF8468E8F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8CC5-7237-4964-B1DB-D3D769F3A1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007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31E1-E540-4CE6-ACBF-89FF8468E8F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8CC5-7237-4964-B1DB-D3D769F3A1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664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31E1-E540-4CE6-ACBF-89FF8468E8F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8CC5-7237-4964-B1DB-D3D769F3A1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4747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31E1-E540-4CE6-ACBF-89FF8468E8F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8CC5-7237-4964-B1DB-D3D769F3A1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659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31E1-E540-4CE6-ACBF-89FF8468E8F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8CC5-7237-4964-B1DB-D3D769F3A1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0926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31E1-E540-4CE6-ACBF-89FF8468E8F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98CC5-7237-4964-B1DB-D3D769F3A1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5079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731E1-E540-4CE6-ACBF-89FF8468E8F4}" type="datetimeFigureOut">
              <a:rPr lang="cs-CZ" smtClean="0"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98CC5-7237-4964-B1DB-D3D769F3A1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323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498799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Lenka Rousová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VY_32_INOVACE_3A_18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  Matematika pro druhý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98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Sčítání desítek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Výklad</a:t>
            </a:r>
          </a:p>
          <a:p>
            <a:endParaRPr lang="cs-CZ" dirty="0"/>
          </a:p>
          <a:p>
            <a:r>
              <a:rPr lang="cs-CZ" sz="1400" dirty="0"/>
              <a:t>Autorem materiálu a všech jeho částí, není-li uvedeno jinak, je Mgr. Lenka Rousová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41480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Výklad, který žákům objasní</a:t>
            </a:r>
            <a:r>
              <a:rPr lang="cs-CZ" dirty="0"/>
              <a:t> </a:t>
            </a:r>
            <a:r>
              <a:rPr lang="cs-CZ" dirty="0" smtClean="0"/>
              <a:t>sčítání desítek. </a:t>
            </a:r>
          </a:p>
          <a:p>
            <a:pPr marL="0" indent="0">
              <a:buNone/>
            </a:pPr>
            <a:r>
              <a:rPr lang="cs-CZ" dirty="0" smtClean="0"/>
              <a:t>Vhodné pro 2. ročník ZŠ.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8031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566564" y="1556792"/>
            <a:ext cx="806489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solidFill>
                  <a:srgbClr val="FF0000"/>
                </a:solidFill>
              </a:rPr>
              <a:t>1</a:t>
            </a:r>
            <a:r>
              <a:rPr lang="cs-CZ" sz="4400" dirty="0" smtClean="0"/>
              <a:t>+</a:t>
            </a:r>
            <a:r>
              <a:rPr lang="cs-CZ" sz="4400" dirty="0" smtClean="0">
                <a:solidFill>
                  <a:srgbClr val="FF0000"/>
                </a:solidFill>
              </a:rPr>
              <a:t>2</a:t>
            </a:r>
            <a:r>
              <a:rPr lang="cs-CZ" sz="4400" dirty="0" smtClean="0"/>
              <a:t>=</a:t>
            </a:r>
            <a:r>
              <a:rPr lang="cs-CZ" sz="4400" dirty="0" smtClean="0">
                <a:solidFill>
                  <a:srgbClr val="FF0000"/>
                </a:solidFill>
              </a:rPr>
              <a:t>3</a:t>
            </a:r>
            <a:r>
              <a:rPr lang="cs-CZ" sz="4400" dirty="0" smtClean="0"/>
              <a:t>           </a:t>
            </a:r>
            <a:r>
              <a:rPr lang="cs-CZ" sz="4400" dirty="0" smtClean="0">
                <a:solidFill>
                  <a:srgbClr val="FF0000"/>
                </a:solidFill>
              </a:rPr>
              <a:t>1</a:t>
            </a:r>
            <a:r>
              <a:rPr lang="cs-CZ" sz="4400" dirty="0" smtClean="0">
                <a:solidFill>
                  <a:srgbClr val="92D050"/>
                </a:solidFill>
              </a:rPr>
              <a:t>0</a:t>
            </a:r>
            <a:r>
              <a:rPr lang="cs-CZ" sz="4400" dirty="0" smtClean="0"/>
              <a:t>+</a:t>
            </a:r>
            <a:r>
              <a:rPr lang="cs-CZ" sz="4400" dirty="0" smtClean="0">
                <a:solidFill>
                  <a:srgbClr val="FF0000"/>
                </a:solidFill>
              </a:rPr>
              <a:t>2</a:t>
            </a:r>
            <a:r>
              <a:rPr lang="cs-CZ" sz="4400" dirty="0" smtClean="0">
                <a:solidFill>
                  <a:srgbClr val="92D050"/>
                </a:solidFill>
              </a:rPr>
              <a:t>0</a:t>
            </a:r>
            <a:r>
              <a:rPr lang="cs-CZ" sz="4400" dirty="0" smtClean="0"/>
              <a:t>=</a:t>
            </a:r>
            <a:r>
              <a:rPr lang="cs-CZ" sz="4400" dirty="0" smtClean="0">
                <a:solidFill>
                  <a:srgbClr val="FF0000"/>
                </a:solidFill>
              </a:rPr>
              <a:t>3</a:t>
            </a:r>
            <a:r>
              <a:rPr lang="cs-CZ" sz="4400" dirty="0" smtClean="0">
                <a:solidFill>
                  <a:srgbClr val="92D050"/>
                </a:solidFill>
              </a:rPr>
              <a:t>0</a:t>
            </a:r>
          </a:p>
          <a:p>
            <a:pPr algn="ctr"/>
            <a:r>
              <a:rPr lang="cs-CZ" sz="4400" dirty="0" smtClean="0">
                <a:solidFill>
                  <a:srgbClr val="FF0000"/>
                </a:solidFill>
              </a:rPr>
              <a:t>5</a:t>
            </a:r>
            <a:r>
              <a:rPr lang="cs-CZ" sz="4400" dirty="0" smtClean="0"/>
              <a:t>+</a:t>
            </a:r>
            <a:r>
              <a:rPr lang="cs-CZ" sz="4400" dirty="0" smtClean="0">
                <a:solidFill>
                  <a:srgbClr val="FF0000"/>
                </a:solidFill>
              </a:rPr>
              <a:t>4</a:t>
            </a:r>
            <a:r>
              <a:rPr lang="cs-CZ" sz="4400" dirty="0" smtClean="0"/>
              <a:t>=</a:t>
            </a:r>
            <a:r>
              <a:rPr lang="cs-CZ" sz="4400" dirty="0" smtClean="0">
                <a:solidFill>
                  <a:srgbClr val="FF0000"/>
                </a:solidFill>
              </a:rPr>
              <a:t>9   </a:t>
            </a:r>
            <a:r>
              <a:rPr lang="cs-CZ" sz="4400" dirty="0" smtClean="0"/>
              <a:t>        </a:t>
            </a:r>
            <a:r>
              <a:rPr lang="cs-CZ" sz="4400" dirty="0" smtClean="0">
                <a:solidFill>
                  <a:srgbClr val="FF0000"/>
                </a:solidFill>
              </a:rPr>
              <a:t>5</a:t>
            </a:r>
            <a:r>
              <a:rPr lang="cs-CZ" sz="4400" dirty="0" smtClean="0">
                <a:solidFill>
                  <a:srgbClr val="92D050"/>
                </a:solidFill>
              </a:rPr>
              <a:t>0</a:t>
            </a:r>
            <a:r>
              <a:rPr lang="cs-CZ" sz="4400" dirty="0" smtClean="0"/>
              <a:t>+</a:t>
            </a:r>
            <a:r>
              <a:rPr lang="cs-CZ" sz="4400" dirty="0" smtClean="0">
                <a:solidFill>
                  <a:srgbClr val="FF0000"/>
                </a:solidFill>
              </a:rPr>
              <a:t>4</a:t>
            </a:r>
            <a:r>
              <a:rPr lang="cs-CZ" sz="4400" dirty="0" smtClean="0">
                <a:solidFill>
                  <a:srgbClr val="92D050"/>
                </a:solidFill>
              </a:rPr>
              <a:t>0</a:t>
            </a:r>
            <a:r>
              <a:rPr lang="cs-CZ" sz="4400" dirty="0" smtClean="0"/>
              <a:t>=</a:t>
            </a:r>
            <a:r>
              <a:rPr lang="cs-CZ" sz="4400" dirty="0" smtClean="0">
                <a:solidFill>
                  <a:srgbClr val="FF0000"/>
                </a:solidFill>
              </a:rPr>
              <a:t>9</a:t>
            </a:r>
            <a:r>
              <a:rPr lang="cs-CZ" sz="4400" dirty="0" smtClean="0">
                <a:solidFill>
                  <a:srgbClr val="92D050"/>
                </a:solidFill>
              </a:rPr>
              <a:t>0</a:t>
            </a:r>
          </a:p>
          <a:p>
            <a:pPr algn="ctr"/>
            <a:r>
              <a:rPr lang="cs-CZ" sz="4400" dirty="0" smtClean="0">
                <a:solidFill>
                  <a:srgbClr val="FF0000"/>
                </a:solidFill>
              </a:rPr>
              <a:t>3</a:t>
            </a:r>
            <a:r>
              <a:rPr lang="cs-CZ" sz="4400" dirty="0" smtClean="0"/>
              <a:t>+</a:t>
            </a:r>
            <a:r>
              <a:rPr lang="cs-CZ" sz="4400" dirty="0" smtClean="0">
                <a:solidFill>
                  <a:srgbClr val="FF0000"/>
                </a:solidFill>
              </a:rPr>
              <a:t>5</a:t>
            </a:r>
            <a:r>
              <a:rPr lang="cs-CZ" sz="4400" dirty="0" smtClean="0"/>
              <a:t>=</a:t>
            </a:r>
            <a:r>
              <a:rPr lang="cs-CZ" sz="4400" dirty="0" smtClean="0">
                <a:solidFill>
                  <a:srgbClr val="FF0000"/>
                </a:solidFill>
              </a:rPr>
              <a:t>8</a:t>
            </a:r>
            <a:r>
              <a:rPr lang="cs-CZ" sz="4400" dirty="0" smtClean="0"/>
              <a:t>           </a:t>
            </a:r>
            <a:r>
              <a:rPr lang="cs-CZ" sz="4400" dirty="0" smtClean="0">
                <a:solidFill>
                  <a:srgbClr val="FF0000"/>
                </a:solidFill>
              </a:rPr>
              <a:t>3</a:t>
            </a:r>
            <a:r>
              <a:rPr lang="cs-CZ" sz="4400" dirty="0" smtClean="0">
                <a:solidFill>
                  <a:srgbClr val="92D050"/>
                </a:solidFill>
              </a:rPr>
              <a:t>0</a:t>
            </a:r>
            <a:r>
              <a:rPr lang="cs-CZ" sz="4400" dirty="0" smtClean="0"/>
              <a:t>+</a:t>
            </a:r>
            <a:r>
              <a:rPr lang="cs-CZ" sz="4400" dirty="0" smtClean="0">
                <a:solidFill>
                  <a:srgbClr val="FF0000"/>
                </a:solidFill>
              </a:rPr>
              <a:t>5</a:t>
            </a:r>
            <a:r>
              <a:rPr lang="cs-CZ" sz="4400" dirty="0" smtClean="0">
                <a:solidFill>
                  <a:srgbClr val="92D050"/>
                </a:solidFill>
              </a:rPr>
              <a:t>0</a:t>
            </a:r>
            <a:r>
              <a:rPr lang="cs-CZ" sz="4400" dirty="0" smtClean="0"/>
              <a:t>=</a:t>
            </a:r>
            <a:r>
              <a:rPr lang="cs-CZ" sz="4400" dirty="0" smtClean="0">
                <a:solidFill>
                  <a:srgbClr val="FF0000"/>
                </a:solidFill>
              </a:rPr>
              <a:t>8</a:t>
            </a:r>
            <a:r>
              <a:rPr lang="cs-CZ" sz="4400" dirty="0" smtClean="0">
                <a:solidFill>
                  <a:srgbClr val="92D050"/>
                </a:solidFill>
              </a:rPr>
              <a:t>0</a:t>
            </a:r>
            <a:r>
              <a:rPr lang="cs-CZ" sz="4400" dirty="0" smtClean="0"/>
              <a:t> </a:t>
            </a:r>
          </a:p>
          <a:p>
            <a:pPr algn="ctr"/>
            <a:endParaRPr lang="cs-CZ" sz="4400" dirty="0">
              <a:solidFill>
                <a:srgbClr val="92D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75656" y="188640"/>
            <a:ext cx="61206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Jak  sčítat desítky? Je to jednoduché.</a:t>
            </a:r>
          </a:p>
          <a:p>
            <a:pPr algn="ctr"/>
            <a:r>
              <a:rPr lang="cs-CZ" dirty="0" smtClean="0"/>
              <a:t>I</a:t>
            </a:r>
          </a:p>
          <a:p>
            <a:pPr algn="ctr"/>
            <a:r>
              <a:rPr lang="cs-CZ" dirty="0" smtClean="0"/>
              <a:t>I</a:t>
            </a:r>
          </a:p>
          <a:p>
            <a:pPr algn="ctr"/>
            <a:r>
              <a:rPr lang="cs-CZ" dirty="0" smtClean="0"/>
              <a:t>I</a:t>
            </a:r>
          </a:p>
          <a:p>
            <a:pPr algn="ctr"/>
            <a:r>
              <a:rPr lang="cs-CZ" dirty="0"/>
              <a:t>V</a:t>
            </a:r>
          </a:p>
        </p:txBody>
      </p:sp>
    </p:spTree>
    <p:extLst>
      <p:ext uri="{BB962C8B-B14F-4D97-AF65-F5344CB8AC3E}">
        <p14:creationId xmlns:p14="http://schemas.microsoft.com/office/powerpoint/2010/main" val="67413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us 11"/>
          <p:cNvSpPr/>
          <p:nvPr/>
        </p:nvSpPr>
        <p:spPr>
          <a:xfrm>
            <a:off x="3766729" y="1168264"/>
            <a:ext cx="1368152" cy="1368152"/>
          </a:xfrm>
          <a:prstGeom prst="mathPlus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Je rovno 19"/>
          <p:cNvSpPr/>
          <p:nvPr/>
        </p:nvSpPr>
        <p:spPr>
          <a:xfrm>
            <a:off x="3609531" y="3284984"/>
            <a:ext cx="1682549" cy="940914"/>
          </a:xfrm>
          <a:prstGeom prst="mathEqual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49452"/>
            <a:ext cx="1457529" cy="137179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5" y="1913192"/>
            <a:ext cx="1457529" cy="1371792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236" y="1913192"/>
            <a:ext cx="1457529" cy="1371792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236" y="130948"/>
            <a:ext cx="1457529" cy="1371792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31" y="4797732"/>
            <a:ext cx="1457529" cy="1371792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001" y="4797732"/>
            <a:ext cx="1457529" cy="1371792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431" y="4797732"/>
            <a:ext cx="1457529" cy="1371792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236" y="4797732"/>
            <a:ext cx="1457529" cy="137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76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us 3"/>
          <p:cNvSpPr/>
          <p:nvPr/>
        </p:nvSpPr>
        <p:spPr>
          <a:xfrm>
            <a:off x="4499992" y="1196752"/>
            <a:ext cx="1080120" cy="1008112"/>
          </a:xfrm>
          <a:prstGeom prst="mathPlus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Je rovno 4"/>
          <p:cNvSpPr/>
          <p:nvPr/>
        </p:nvSpPr>
        <p:spPr>
          <a:xfrm>
            <a:off x="3347864" y="3284984"/>
            <a:ext cx="1692188" cy="920567"/>
          </a:xfrm>
          <a:prstGeom prst="mathEqual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49452"/>
            <a:ext cx="1457529" cy="1371792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5" y="1913192"/>
            <a:ext cx="1457529" cy="137179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576" y="153926"/>
            <a:ext cx="1457529" cy="137179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575" y="1917666"/>
            <a:ext cx="1457529" cy="137179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5652"/>
            <a:ext cx="1457529" cy="1371792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7" y="1779392"/>
            <a:ext cx="1457529" cy="1371792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038" y="5424874"/>
            <a:ext cx="1457529" cy="1371792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402" y="4073464"/>
            <a:ext cx="1457529" cy="1371792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472" y="4073464"/>
            <a:ext cx="1457529" cy="1371792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472" y="5424874"/>
            <a:ext cx="1457529" cy="1371792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073464"/>
            <a:ext cx="1457529" cy="1371792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5424874"/>
            <a:ext cx="1457529" cy="137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046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us 3"/>
          <p:cNvSpPr/>
          <p:nvPr/>
        </p:nvSpPr>
        <p:spPr>
          <a:xfrm>
            <a:off x="2998136" y="1124744"/>
            <a:ext cx="1501856" cy="1440160"/>
          </a:xfrm>
          <a:prstGeom prst="mathPl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Je rovno 9"/>
          <p:cNvSpPr/>
          <p:nvPr/>
        </p:nvSpPr>
        <p:spPr>
          <a:xfrm>
            <a:off x="2998136" y="3933056"/>
            <a:ext cx="1933904" cy="864096"/>
          </a:xfrm>
          <a:prstGeom prst="mathEqual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49452"/>
            <a:ext cx="1457529" cy="137179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5" y="1913192"/>
            <a:ext cx="1457529" cy="137179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1" y="838672"/>
            <a:ext cx="1457529" cy="137179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852" y="5466364"/>
            <a:ext cx="1457529" cy="137179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323" y="5466364"/>
            <a:ext cx="1457529" cy="1371792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794" y="5466364"/>
            <a:ext cx="1457529" cy="137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40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materiály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vlastní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87180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101</Words>
  <Application>Microsoft Office PowerPoint</Application>
  <PresentationFormat>Předvádění na obrazovce (4:3)</PresentationFormat>
  <Paragraphs>23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Sčítání desítek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Použité materiály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desítek</dc:title>
  <dc:creator>DOMA</dc:creator>
  <cp:lastModifiedBy>jitka</cp:lastModifiedBy>
  <cp:revision>19</cp:revision>
  <dcterms:created xsi:type="dcterms:W3CDTF">2012-07-10T20:28:02Z</dcterms:created>
  <dcterms:modified xsi:type="dcterms:W3CDTF">2013-05-18T10:31:24Z</dcterms:modified>
</cp:coreProperties>
</file>