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680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76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47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70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956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398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369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185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899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09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75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C9CFC-D042-4953-A701-EEDD4328494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86EA22-1F1A-41F1-B042-8F7E80BE0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584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41840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desítek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1565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sčítání desítek formou </a:t>
            </a:r>
            <a:r>
              <a:rPr lang="cs-CZ" dirty="0" smtClean="0"/>
              <a:t>interaktivních příkladů.</a:t>
            </a:r>
          </a:p>
          <a:p>
            <a:pPr marL="0" indent="0">
              <a:buNone/>
            </a:pPr>
            <a:r>
              <a:rPr lang="cs-CZ" dirty="0" smtClean="0"/>
              <a:t>Vybírání správného výsledku.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8960" y="260648"/>
            <a:ext cx="8229600" cy="1143000"/>
          </a:xfrm>
        </p:spPr>
        <p:txBody>
          <a:bodyPr/>
          <a:lstStyle/>
          <a:p>
            <a:r>
              <a:rPr lang="cs-CZ" dirty="0" smtClean="0"/>
              <a:t>Vyber správný výsledek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3568" y="1581944"/>
            <a:ext cx="2664296" cy="144016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20+30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83568" y="3124448"/>
            <a:ext cx="2664296" cy="144016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10+10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3568" y="4650556"/>
            <a:ext cx="2664296" cy="144016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40+50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3635896" y="1833972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4" name="Stužka nahoru 13"/>
          <p:cNvSpPr/>
          <p:nvPr/>
        </p:nvSpPr>
        <p:spPr>
          <a:xfrm>
            <a:off x="5364088" y="1833972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5" name="Stužka nahoru 14"/>
          <p:cNvSpPr/>
          <p:nvPr/>
        </p:nvSpPr>
        <p:spPr>
          <a:xfrm>
            <a:off x="7104384" y="1833972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6" name="Stužka nahoru 15"/>
          <p:cNvSpPr/>
          <p:nvPr/>
        </p:nvSpPr>
        <p:spPr>
          <a:xfrm>
            <a:off x="3635896" y="3280668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7" name="Stužka nahoru 16"/>
          <p:cNvSpPr/>
          <p:nvPr/>
        </p:nvSpPr>
        <p:spPr>
          <a:xfrm>
            <a:off x="5364088" y="3280668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8" name="Stužka nahoru 17"/>
          <p:cNvSpPr/>
          <p:nvPr/>
        </p:nvSpPr>
        <p:spPr>
          <a:xfrm>
            <a:off x="7104384" y="3280668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9" name="Stužka nahoru 18"/>
          <p:cNvSpPr/>
          <p:nvPr/>
        </p:nvSpPr>
        <p:spPr>
          <a:xfrm>
            <a:off x="3635896" y="4902584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20" name="Stužka nahoru 19"/>
          <p:cNvSpPr/>
          <p:nvPr/>
        </p:nvSpPr>
        <p:spPr>
          <a:xfrm>
            <a:off x="5364088" y="4902584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1" name="Stužka nahoru 20"/>
          <p:cNvSpPr/>
          <p:nvPr/>
        </p:nvSpPr>
        <p:spPr>
          <a:xfrm>
            <a:off x="7104384" y="4902584"/>
            <a:ext cx="1584176" cy="936104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49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Vyber správný výsledek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1581944"/>
            <a:ext cx="2664296" cy="144016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40+30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3568" y="3124448"/>
            <a:ext cx="2664296" cy="144016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50+10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83568" y="4650556"/>
            <a:ext cx="2664296" cy="144016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80+10</a:t>
            </a:r>
            <a:endParaRPr lang="cs-CZ" dirty="0"/>
          </a:p>
        </p:txBody>
      </p:sp>
      <p:sp>
        <p:nvSpPr>
          <p:cNvPr id="7" name="Stužka nahoru 6"/>
          <p:cNvSpPr/>
          <p:nvPr/>
        </p:nvSpPr>
        <p:spPr>
          <a:xfrm>
            <a:off x="3635896" y="1833972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5364088" y="1833972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7104384" y="1833972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3635896" y="3280668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5364088" y="3280668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2" name="Stužka nahoru 11"/>
          <p:cNvSpPr/>
          <p:nvPr/>
        </p:nvSpPr>
        <p:spPr>
          <a:xfrm>
            <a:off x="7104384" y="3280668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3635896" y="4902584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4" name="Stužka nahoru 13"/>
          <p:cNvSpPr/>
          <p:nvPr/>
        </p:nvSpPr>
        <p:spPr>
          <a:xfrm>
            <a:off x="5364088" y="4902584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5" name="Stužka nahoru 14"/>
          <p:cNvSpPr/>
          <p:nvPr/>
        </p:nvSpPr>
        <p:spPr>
          <a:xfrm>
            <a:off x="7102624" y="4902584"/>
            <a:ext cx="1584176" cy="936104"/>
          </a:xfrm>
          <a:prstGeom prst="ribbon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64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Vyber správný výsledek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581944"/>
            <a:ext cx="2664296" cy="144016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10+50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3124448"/>
            <a:ext cx="2664296" cy="144016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40+30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3568" y="4650556"/>
            <a:ext cx="2664296" cy="144016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30+70</a:t>
            </a:r>
            <a:endParaRPr lang="cs-CZ" dirty="0"/>
          </a:p>
        </p:txBody>
      </p:sp>
      <p:sp>
        <p:nvSpPr>
          <p:cNvPr id="6" name="Stužka nahoru 5"/>
          <p:cNvSpPr/>
          <p:nvPr/>
        </p:nvSpPr>
        <p:spPr>
          <a:xfrm>
            <a:off x="3635896" y="1833972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7" name="Stužka nahoru 6"/>
          <p:cNvSpPr/>
          <p:nvPr/>
        </p:nvSpPr>
        <p:spPr>
          <a:xfrm>
            <a:off x="5364088" y="1833972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7104384" y="1833972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3635896" y="3280668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5364088" y="3280668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7104384" y="3280668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Stužka nahoru 11"/>
          <p:cNvSpPr/>
          <p:nvPr/>
        </p:nvSpPr>
        <p:spPr>
          <a:xfrm>
            <a:off x="3635896" y="4902584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5364088" y="4902584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4" name="Stužka nahoru 13"/>
          <p:cNvSpPr/>
          <p:nvPr/>
        </p:nvSpPr>
        <p:spPr>
          <a:xfrm>
            <a:off x="7104384" y="4902584"/>
            <a:ext cx="1584176" cy="93610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51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83568" y="1581944"/>
            <a:ext cx="2664296" cy="144016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70+10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3124448"/>
            <a:ext cx="2664296" cy="144016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20+80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4650556"/>
            <a:ext cx="2664296" cy="144016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30+60</a:t>
            </a:r>
            <a:endParaRPr lang="cs-CZ" dirty="0"/>
          </a:p>
        </p:txBody>
      </p:sp>
      <p:sp>
        <p:nvSpPr>
          <p:cNvPr id="5" name="Stužka nahoru 4"/>
          <p:cNvSpPr/>
          <p:nvPr/>
        </p:nvSpPr>
        <p:spPr>
          <a:xfrm>
            <a:off x="3635896" y="1833972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" name="Stužka nahoru 5"/>
          <p:cNvSpPr/>
          <p:nvPr/>
        </p:nvSpPr>
        <p:spPr>
          <a:xfrm>
            <a:off x="5364088" y="1833972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7" name="Stužka nahoru 6"/>
          <p:cNvSpPr/>
          <p:nvPr/>
        </p:nvSpPr>
        <p:spPr>
          <a:xfrm>
            <a:off x="7104384" y="1833972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3635896" y="3280668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5364088" y="3280668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7104384" y="3280668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3635896" y="4902584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2" name="Stužka nahoru 11"/>
          <p:cNvSpPr/>
          <p:nvPr/>
        </p:nvSpPr>
        <p:spPr>
          <a:xfrm>
            <a:off x="5364088" y="4902584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7104384" y="4902584"/>
            <a:ext cx="1584176" cy="936104"/>
          </a:xfrm>
          <a:prstGeom prst="ribbon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Vyber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17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83568" y="1581944"/>
            <a:ext cx="2664296" cy="144016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30+30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3124448"/>
            <a:ext cx="2664296" cy="144016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10+70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4650556"/>
            <a:ext cx="2664296" cy="144016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20+50</a:t>
            </a:r>
            <a:endParaRPr lang="cs-CZ" dirty="0"/>
          </a:p>
        </p:txBody>
      </p:sp>
      <p:sp>
        <p:nvSpPr>
          <p:cNvPr id="5" name="Stužka nahoru 4"/>
          <p:cNvSpPr/>
          <p:nvPr/>
        </p:nvSpPr>
        <p:spPr>
          <a:xfrm>
            <a:off x="3635896" y="1833972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6" name="Stužka nahoru 5"/>
          <p:cNvSpPr/>
          <p:nvPr/>
        </p:nvSpPr>
        <p:spPr>
          <a:xfrm>
            <a:off x="5364088" y="1833972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" name="Stužka nahoru 6"/>
          <p:cNvSpPr/>
          <p:nvPr/>
        </p:nvSpPr>
        <p:spPr>
          <a:xfrm>
            <a:off x="7104384" y="1833972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3635896" y="3280668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5364088" y="3280668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7104384" y="3280668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3635896" y="4902584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2" name="Stužka nahoru 11"/>
          <p:cNvSpPr/>
          <p:nvPr/>
        </p:nvSpPr>
        <p:spPr>
          <a:xfrm>
            <a:off x="5364088" y="4902584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7104384" y="4902584"/>
            <a:ext cx="1584176" cy="936104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Vyber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8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157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Sčítání desítek </vt:lpstr>
      <vt:lpstr>Anotace</vt:lpstr>
      <vt:lpstr>Vyber správný výsledek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desítek</dc:title>
  <dc:creator>DOMA</dc:creator>
  <cp:lastModifiedBy>jitka</cp:lastModifiedBy>
  <cp:revision>23</cp:revision>
  <dcterms:created xsi:type="dcterms:W3CDTF">2012-07-11T14:35:01Z</dcterms:created>
  <dcterms:modified xsi:type="dcterms:W3CDTF">2013-05-18T10:31:45Z</dcterms:modified>
</cp:coreProperties>
</file>