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60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679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381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9848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057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9284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287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399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2932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8545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963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5659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9B3B4-2487-471A-9C97-E88A4325C07B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A3564-91E9-48AB-8C24-F4DF768F5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8988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808599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Lenka Rousová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VY_32_INOVACE_3A_20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Matematika pro druhý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Sčítání do 20 s přechodem přes základ 10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Sčítání trojice čísel v obrazcích</a:t>
            </a:r>
          </a:p>
          <a:p>
            <a:endParaRPr lang="cs-CZ" dirty="0"/>
          </a:p>
          <a:p>
            <a:r>
              <a:rPr lang="cs-CZ" sz="1400" dirty="0"/>
              <a:t>Autorem materiálu a všech jeho částí, není-li uvedeno jinak, je Mgr. Lenka Rousová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739867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Procvičení </a:t>
            </a:r>
            <a:r>
              <a:rPr lang="cs-CZ" dirty="0"/>
              <a:t>sčítání do 20 s</a:t>
            </a:r>
            <a:r>
              <a:rPr lang="cs-CZ" dirty="0" smtClean="0"/>
              <a:t> přechodem </a:t>
            </a:r>
          </a:p>
          <a:p>
            <a:pPr marL="0" indent="0">
              <a:buNone/>
            </a:pPr>
            <a:r>
              <a:rPr lang="cs-CZ" dirty="0" smtClean="0"/>
              <a:t>přes základ 10 </a:t>
            </a:r>
            <a:r>
              <a:rPr lang="cs-CZ" dirty="0"/>
              <a:t>formou doplňovačky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dirty="0" smtClean="0"/>
              <a:t>Doplňování správných výsledků.</a:t>
            </a:r>
          </a:p>
          <a:p>
            <a:pPr marL="0" indent="0">
              <a:buNone/>
            </a:pPr>
            <a:r>
              <a:rPr lang="cs-CZ" dirty="0" smtClean="0"/>
              <a:t>Trojice sčítanců.</a:t>
            </a:r>
          </a:p>
          <a:p>
            <a:pPr marL="0" indent="0">
              <a:buNone/>
            </a:pPr>
            <a:r>
              <a:rPr lang="cs-CZ" dirty="0" smtClean="0"/>
              <a:t>Vhodné pro 2</a:t>
            </a:r>
            <a:r>
              <a:rPr lang="cs-CZ" dirty="0"/>
              <a:t>.</a:t>
            </a:r>
            <a:r>
              <a:rPr lang="cs-CZ" dirty="0" smtClean="0"/>
              <a:t> ročník ZŠ.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310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1907704" y="260648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Sečtěte čísla v mracích a výsledek zapište.</a:t>
            </a:r>
          </a:p>
        </p:txBody>
      </p:sp>
      <p:sp>
        <p:nvSpPr>
          <p:cNvPr id="19" name="Mrak 18"/>
          <p:cNvSpPr/>
          <p:nvPr/>
        </p:nvSpPr>
        <p:spPr>
          <a:xfrm>
            <a:off x="323528" y="1700808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6,9,3</a:t>
            </a:r>
            <a:endParaRPr lang="cs-CZ" dirty="0"/>
          </a:p>
        </p:txBody>
      </p:sp>
      <p:sp>
        <p:nvSpPr>
          <p:cNvPr id="20" name="Mrak 19"/>
          <p:cNvSpPr/>
          <p:nvPr/>
        </p:nvSpPr>
        <p:spPr>
          <a:xfrm>
            <a:off x="2195736" y="1700808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4,8,6</a:t>
            </a:r>
            <a:endParaRPr lang="cs-CZ" dirty="0"/>
          </a:p>
        </p:txBody>
      </p:sp>
      <p:sp>
        <p:nvSpPr>
          <p:cNvPr id="21" name="Mrak 20"/>
          <p:cNvSpPr/>
          <p:nvPr/>
        </p:nvSpPr>
        <p:spPr>
          <a:xfrm>
            <a:off x="3923928" y="1700808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5,9,5</a:t>
            </a:r>
            <a:endParaRPr lang="cs-CZ" dirty="0"/>
          </a:p>
        </p:txBody>
      </p:sp>
      <p:sp>
        <p:nvSpPr>
          <p:cNvPr id="22" name="Mrak 21"/>
          <p:cNvSpPr/>
          <p:nvPr/>
        </p:nvSpPr>
        <p:spPr>
          <a:xfrm>
            <a:off x="5822280" y="1721148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6,4,5</a:t>
            </a:r>
            <a:endParaRPr lang="cs-CZ" dirty="0"/>
          </a:p>
        </p:txBody>
      </p:sp>
      <p:sp>
        <p:nvSpPr>
          <p:cNvPr id="23" name="Mrak 22"/>
          <p:cNvSpPr/>
          <p:nvPr/>
        </p:nvSpPr>
        <p:spPr>
          <a:xfrm>
            <a:off x="7477472" y="1700808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3,8,4</a:t>
            </a:r>
            <a:endParaRPr lang="cs-CZ" dirty="0"/>
          </a:p>
        </p:txBody>
      </p:sp>
      <p:sp>
        <p:nvSpPr>
          <p:cNvPr id="24" name="Mrak 23"/>
          <p:cNvSpPr/>
          <p:nvPr/>
        </p:nvSpPr>
        <p:spPr>
          <a:xfrm>
            <a:off x="323528" y="3717032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2,4,6</a:t>
            </a:r>
            <a:endParaRPr lang="cs-CZ" dirty="0"/>
          </a:p>
        </p:txBody>
      </p:sp>
      <p:sp>
        <p:nvSpPr>
          <p:cNvPr id="25" name="Mrak 24"/>
          <p:cNvSpPr/>
          <p:nvPr/>
        </p:nvSpPr>
        <p:spPr>
          <a:xfrm>
            <a:off x="2195736" y="3717032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3,6,9</a:t>
            </a:r>
            <a:endParaRPr lang="cs-CZ" dirty="0"/>
          </a:p>
        </p:txBody>
      </p:sp>
      <p:sp>
        <p:nvSpPr>
          <p:cNvPr id="26" name="Mrak 25"/>
          <p:cNvSpPr/>
          <p:nvPr/>
        </p:nvSpPr>
        <p:spPr>
          <a:xfrm>
            <a:off x="3923928" y="3717032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4,8.5</a:t>
            </a:r>
            <a:endParaRPr lang="cs-CZ" dirty="0"/>
          </a:p>
        </p:txBody>
      </p:sp>
      <p:sp>
        <p:nvSpPr>
          <p:cNvPr id="27" name="Mrak 26"/>
          <p:cNvSpPr/>
          <p:nvPr/>
        </p:nvSpPr>
        <p:spPr>
          <a:xfrm>
            <a:off x="5822280" y="3717032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9,3,4</a:t>
            </a:r>
            <a:endParaRPr lang="cs-CZ" dirty="0"/>
          </a:p>
        </p:txBody>
      </p:sp>
      <p:sp>
        <p:nvSpPr>
          <p:cNvPr id="28" name="Mrak 27"/>
          <p:cNvSpPr/>
          <p:nvPr/>
        </p:nvSpPr>
        <p:spPr>
          <a:xfrm>
            <a:off x="7477472" y="3717032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1,3,5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07504" y="2780928"/>
            <a:ext cx="8954144" cy="36933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       ________                  ________                  ________                   ________            ________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94928" y="4837886"/>
            <a:ext cx="8954144" cy="36933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       ________                  ________                  ________                   ________            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3324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260648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Sečtěte čísla v mracích a výsledek zapište.</a:t>
            </a:r>
          </a:p>
        </p:txBody>
      </p:sp>
      <p:sp>
        <p:nvSpPr>
          <p:cNvPr id="3" name="Mrak 2"/>
          <p:cNvSpPr/>
          <p:nvPr/>
        </p:nvSpPr>
        <p:spPr>
          <a:xfrm>
            <a:off x="323528" y="1700808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8,2,6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2195736" y="1700808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9,3,7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3923928" y="1700808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2,7,6</a:t>
            </a:r>
            <a:endParaRPr lang="cs-CZ" dirty="0"/>
          </a:p>
        </p:txBody>
      </p:sp>
      <p:sp>
        <p:nvSpPr>
          <p:cNvPr id="6" name="Mrak 5"/>
          <p:cNvSpPr/>
          <p:nvPr/>
        </p:nvSpPr>
        <p:spPr>
          <a:xfrm>
            <a:off x="5822280" y="1721148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3,5,9</a:t>
            </a:r>
            <a:endParaRPr lang="cs-CZ" dirty="0"/>
          </a:p>
        </p:txBody>
      </p:sp>
      <p:sp>
        <p:nvSpPr>
          <p:cNvPr id="7" name="Mrak 6"/>
          <p:cNvSpPr/>
          <p:nvPr/>
        </p:nvSpPr>
        <p:spPr>
          <a:xfrm>
            <a:off x="7477472" y="1700808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4,7,5</a:t>
            </a:r>
            <a:endParaRPr lang="cs-CZ" dirty="0"/>
          </a:p>
        </p:txBody>
      </p:sp>
      <p:sp>
        <p:nvSpPr>
          <p:cNvPr id="8" name="Mrak 7"/>
          <p:cNvSpPr/>
          <p:nvPr/>
        </p:nvSpPr>
        <p:spPr>
          <a:xfrm>
            <a:off x="323528" y="3717032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7,6,3</a:t>
            </a:r>
            <a:endParaRPr lang="cs-CZ" dirty="0"/>
          </a:p>
        </p:txBody>
      </p:sp>
      <p:sp>
        <p:nvSpPr>
          <p:cNvPr id="9" name="Mrak 8"/>
          <p:cNvSpPr/>
          <p:nvPr/>
        </p:nvSpPr>
        <p:spPr>
          <a:xfrm>
            <a:off x="2195736" y="3717032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8,5,7</a:t>
            </a:r>
            <a:endParaRPr lang="cs-CZ" dirty="0"/>
          </a:p>
        </p:txBody>
      </p:sp>
      <p:sp>
        <p:nvSpPr>
          <p:cNvPr id="10" name="Mrak 9"/>
          <p:cNvSpPr/>
          <p:nvPr/>
        </p:nvSpPr>
        <p:spPr>
          <a:xfrm>
            <a:off x="3923928" y="3717032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9,2,3</a:t>
            </a:r>
            <a:endParaRPr lang="cs-CZ" dirty="0"/>
          </a:p>
        </p:txBody>
      </p:sp>
      <p:sp>
        <p:nvSpPr>
          <p:cNvPr id="11" name="Mrak 10"/>
          <p:cNvSpPr/>
          <p:nvPr/>
        </p:nvSpPr>
        <p:spPr>
          <a:xfrm>
            <a:off x="5822280" y="3717032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9,9,1</a:t>
            </a:r>
            <a:endParaRPr lang="cs-CZ" dirty="0"/>
          </a:p>
        </p:txBody>
      </p:sp>
      <p:sp>
        <p:nvSpPr>
          <p:cNvPr id="12" name="Mrak 11"/>
          <p:cNvSpPr/>
          <p:nvPr/>
        </p:nvSpPr>
        <p:spPr>
          <a:xfrm>
            <a:off x="7477472" y="3717032"/>
            <a:ext cx="1584176" cy="936104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4,8,5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7504" y="2780928"/>
            <a:ext cx="8954144" cy="36933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       ________                  ________                  ________                   ________            ________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4928" y="4837886"/>
            <a:ext cx="8954144" cy="36933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       ________                  ________                  ________                   ________            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340014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160</Words>
  <Application>Microsoft Office PowerPoint</Application>
  <PresentationFormat>Předvádění na obrazovce (4:3)</PresentationFormat>
  <Paragraphs>42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Sčítání do 20 s přechodem přes základ 10</vt:lpstr>
      <vt:lpstr>Anotace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DOMA</dc:creator>
  <cp:lastModifiedBy>jitka</cp:lastModifiedBy>
  <cp:revision>18</cp:revision>
  <dcterms:created xsi:type="dcterms:W3CDTF">2012-07-15T13:37:35Z</dcterms:created>
  <dcterms:modified xsi:type="dcterms:W3CDTF">2013-05-18T10:32:02Z</dcterms:modified>
</cp:coreProperties>
</file>