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6" r:id="rId12"/>
    <p:sldId id="267" r:id="rId13"/>
    <p:sldId id="268" r:id="rId14"/>
    <p:sldId id="269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6731B59-1E50-4B2B-9AD0-04E4316E3560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918D3CE-9807-4BCE-9DB0-66BF94D90E3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rn%C3%AD_stroj" TargetMode="External"/><Relationship Id="rId2" Type="http://schemas.openxmlformats.org/officeDocument/2006/relationships/hyperlink" Target="http://cs.wikipedia.org/wiki/Soubor:Steam_engine_in_action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pz.logout.cz/novinky/novinky1.php?rok=2003&amp;mesic=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535831"/>
          </a:xfrm>
        </p:spPr>
        <p:txBody>
          <a:bodyPr/>
          <a:lstStyle/>
          <a:p>
            <a:pPr algn="ctr"/>
            <a:r>
              <a:rPr lang="cs-CZ" b="1" dirty="0" smtClean="0"/>
              <a:t>Šablona 32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780928"/>
            <a:ext cx="8072402" cy="108012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VY_32_INOVACE_03_19_Století páry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897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Století páry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Anotace: Prezentace může sloužit jako </a:t>
            </a:r>
            <a:r>
              <a:rPr lang="cs-CZ" dirty="0" smtClean="0"/>
              <a:t>rozšiřující </a:t>
            </a:r>
            <a:r>
              <a:rPr lang="cs-CZ" dirty="0"/>
              <a:t>učivo</a:t>
            </a:r>
          </a:p>
          <a:p>
            <a:r>
              <a:rPr lang="cs-CZ" dirty="0"/>
              <a:t>Autor: 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dirty="0"/>
              <a:t>Předmět: Chemie</a:t>
            </a:r>
          </a:p>
          <a:p>
            <a:r>
              <a:rPr lang="cs-CZ" dirty="0"/>
              <a:t>Očekávaný výstup: </a:t>
            </a:r>
            <a:r>
              <a:rPr lang="cs-CZ" dirty="0" smtClean="0"/>
              <a:t>základní pojmy související se stoletím páry</a:t>
            </a:r>
            <a:endParaRPr lang="cs-CZ" dirty="0"/>
          </a:p>
          <a:p>
            <a:r>
              <a:rPr lang="cs-CZ" dirty="0"/>
              <a:t>Speciální vzdělávací potřeby: dataprojektor, interaktivní tabule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parní stroj, století páry, </a:t>
            </a:r>
          </a:p>
          <a:p>
            <a:r>
              <a:rPr lang="cs-CZ" dirty="0" smtClean="0"/>
              <a:t>Druh </a:t>
            </a:r>
            <a:r>
              <a:rPr lang="cs-CZ" dirty="0"/>
              <a:t>učebního materiálu: prezentace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29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8289" y="2924944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/>
              <a:t>Století páry</a:t>
            </a:r>
            <a:endParaRPr lang="cs-CZ" sz="9600" b="1" dirty="0"/>
          </a:p>
        </p:txBody>
      </p:sp>
      <p:pic>
        <p:nvPicPr>
          <p:cNvPr id="1026" name="Picture 2" descr="C:\Users\Admin\AppData\Local\Microsoft\Windows\Temporary Internet Files\Content.IE5\QIBMB860\MC900089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2656"/>
            <a:ext cx="2186435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BH2YY3PZ\MC900089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05757"/>
            <a:ext cx="2621657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0736J39Y\MC9003182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17764"/>
            <a:ext cx="1826057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49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526280"/>
          </a:xfrm>
        </p:spPr>
        <p:txBody>
          <a:bodyPr/>
          <a:lstStyle/>
          <a:p>
            <a:r>
              <a:rPr lang="cs-CZ" sz="3600" b="1" dirty="0" smtClean="0"/>
              <a:t>19.století je nazýváno stoletím páry</a:t>
            </a:r>
          </a:p>
          <a:p>
            <a:r>
              <a:rPr lang="cs-CZ" sz="3600" b="1" dirty="0" smtClean="0"/>
              <a:t>Byl vynalezen parní stroj (James Watt)</a:t>
            </a:r>
          </a:p>
          <a:p>
            <a:r>
              <a:rPr lang="cs-CZ" sz="3600" b="1" dirty="0" smtClean="0"/>
              <a:t>Postavena první parní lokomotiva v r. 1804 (</a:t>
            </a:r>
            <a:r>
              <a:rPr lang="cs-CZ" sz="3600" b="1" dirty="0" err="1" smtClean="0"/>
              <a:t>ryhlost</a:t>
            </a:r>
            <a:r>
              <a:rPr lang="cs-CZ" sz="3600" b="1" dirty="0" smtClean="0"/>
              <a:t> 8 km/h)</a:t>
            </a:r>
          </a:p>
          <a:p>
            <a:r>
              <a:rPr lang="cs-CZ" sz="3600" b="1" dirty="0" smtClean="0"/>
              <a:t>Využití uhlí stálo na počátku celé současné vědy a techniky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923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073" y="2636912"/>
            <a:ext cx="6000750" cy="390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82545" y="980728"/>
            <a:ext cx="37818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Parní stroj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226080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95617" y="3154463"/>
            <a:ext cx="148457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James Watt</a:t>
            </a:r>
            <a:endParaRPr lang="cs-CZ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077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09613"/>
            <a:ext cx="7620000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98072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2400" b="1" dirty="0" err="1">
                <a:latin typeface="Arial" pitchFamily="34" charset="0"/>
                <a:cs typeface="Arial" pitchFamily="34" charset="0"/>
              </a:rPr>
              <a:t>Expozice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parního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stroje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, National Railway Museum, York,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Anglie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55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První parní lokomotiva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6" b="8546"/>
          <a:stretch/>
        </p:blipFill>
        <p:spPr bwMode="auto">
          <a:xfrm>
            <a:off x="1763688" y="2492896"/>
            <a:ext cx="5615796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58442" y="1772816"/>
            <a:ext cx="40271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Richard </a:t>
            </a:r>
            <a:r>
              <a:rPr lang="cs-CZ" sz="28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Trevithick</a:t>
            </a:r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1803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695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08000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303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728" y="1361850"/>
            <a:ext cx="5177881" cy="27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245" y="4133850"/>
            <a:ext cx="337185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84852" y="836712"/>
            <a:ext cx="224131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Dřevěné koleje</a:t>
            </a:r>
            <a:endParaRPr lang="cs-CZ" sz="2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8" y="4365104"/>
            <a:ext cx="5372100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377"/>
            <a:ext cx="4288229" cy="29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03648" y="3068960"/>
            <a:ext cx="11849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1804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12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427984" y="116632"/>
            <a:ext cx="32658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Lokomotiva Pacifik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64721"/>
            <a:ext cx="6229783" cy="43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283" y="672466"/>
            <a:ext cx="57150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23" y="116632"/>
            <a:ext cx="2857500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33056"/>
            <a:ext cx="190500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052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21351"/>
            <a:ext cx="4928212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2" y="-566"/>
            <a:ext cx="5347556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067944" y="404664"/>
            <a:ext cx="322684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Koňská železnice</a:t>
            </a:r>
            <a:endParaRPr lang="cs-CZ" sz="2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58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3890"/>
            <a:ext cx="4000500" cy="28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4" y="3501008"/>
            <a:ext cx="4000500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05783"/>
            <a:ext cx="400050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15" y="188640"/>
            <a:ext cx="4000500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614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1000" y="252412"/>
            <a:ext cx="9525000" cy="635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904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" y="0"/>
            <a:ext cx="9251004" cy="70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89081" y="620688"/>
            <a:ext cx="17219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TGV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53136"/>
            <a:ext cx="264795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938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r>
              <a:rPr lang="cs-CZ" smtClean="0"/>
              <a:t>, odkazy: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cs.wikipedia.org/wiki/Soubor:Steam_engine_in_action.gif</a:t>
            </a:r>
            <a:r>
              <a:rPr lang="cs-CZ" dirty="0" smtClean="0"/>
              <a:t> (ukázka práce parního stroje)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cs.wikipedia.org/wiki/Parn%C3%AD_stroj</a:t>
            </a:r>
            <a:endParaRPr lang="cs-CZ" dirty="0" smtClean="0"/>
          </a:p>
          <a:p>
            <a:r>
              <a:rPr lang="cs-CZ" dirty="0"/>
              <a:t>http://obrazky.cz/detail?q=ma%C5%A1inky&amp;offset=19&amp;limit=20&amp;bUrlPar=filter%3D1&amp;resNum=20&amp;ref=http%3A//obrazky.cz/%3Fq%3Dma%25C5%25A1inky&amp;resID=AopAUF0lT3htxsfwOIszHw30JHJ5supH62FuM9jh35M&amp;imgURL=http%3A//www.2zskolin.cz/obrazky/plus15_3.jpg&amp;pageURL=http%3A//www.2zskolin.cz/plus15_1.html&amp;imgX=300&amp;imgY=213&amp;imgSize=17&amp;thURL=http%3A//media1.picsearch.com/is%3FAopAUF0lT3htxsfwOIszHw30JHJ5supH62FuM9jh35M&amp;thX=128&amp;thY=90&amp;qNoSite=ma%C5%A1inky&amp;siteWWW=&amp;</a:t>
            </a:r>
            <a:r>
              <a:rPr lang="cs-CZ" dirty="0" smtClean="0"/>
              <a:t>sId=4SGDT34OwCGV4EsnrYwJ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spz.logout.cz/novinky/novinky1.php?rok=2003&amp;mesic=3</a:t>
            </a:r>
            <a:endParaRPr lang="cs-CZ" dirty="0" smtClean="0"/>
          </a:p>
          <a:p>
            <a:r>
              <a:rPr lang="cs-CZ" dirty="0"/>
              <a:t>http://www.google.cz/imgres?q=prvn%C3%AD+parn%C3%AD+lokomotiva+1804&amp;um=1&amp;hl=cs&amp;biw=1366&amp;bih=573&amp;tbm=isch&amp;tbnid=OkFn4TEy5B-JjM:&amp;imgrefurl=http://</a:t>
            </a:r>
            <a:r>
              <a:rPr lang="cs-CZ" dirty="0" smtClean="0"/>
              <a:t>vlak.wz.cz/zelrekord_eu.html&amp;docid=rpGxHOe79asMnM&amp;w=1000&amp;h=667&amp;ei=hsh9TuTqLo3vsgbA25UV&amp;zoom=1&amp;iact=rc&amp;dur=537&amp;page=9&amp;tbnh=164&amp;tbnw=252&amp;start=94&amp;ndsp=10&amp;ved=1t:429,r:7,s:94&amp;tx=120&amp;ty=78</a:t>
            </a:r>
          </a:p>
          <a:p>
            <a:r>
              <a:rPr lang="cs-CZ" dirty="0"/>
              <a:t>http://www.google.cz/imgres?q=tgv&amp;num=10&amp;um=1&amp;hl=cs&amp;biw=1366&amp;bih=573&amp;tbm=isch&amp;tbnid=p7ac7CtN1fTE4M:&amp;imgrefurl=http://www.ige.cz/aktuality/zprava-o-vyvoji-v-roce-2011/&amp;docid=j8pfjb8Zz6qh9M&amp;w=481&amp;h=365&amp;ei=_M59TtTpBMfbsgaModgk&amp;zoom=1&amp;iact=rc&amp;dur=496&amp;sqi=2&amp;page=1&amp;tbnh=163&amp;tbnw=231&amp;start=0&amp;ndsp=10&amp;ved=1t:429,r:7,s:0&amp;tx=137&amp;ty=100</a:t>
            </a:r>
          </a:p>
        </p:txBody>
      </p:sp>
    </p:spTree>
    <p:extLst>
      <p:ext uri="{BB962C8B-B14F-4D97-AF65-F5344CB8AC3E}">
        <p14:creationId xmlns:p14="http://schemas.microsoft.com/office/powerpoint/2010/main" val="75286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128</TotalTime>
  <Words>197</Words>
  <Application>Microsoft Office PowerPoint</Application>
  <PresentationFormat>Předvádění na obrazovce (4:3)</PresentationFormat>
  <Paragraphs>35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Šablona 32</vt:lpstr>
      <vt:lpstr>Století páry</vt:lpstr>
      <vt:lpstr>Století páry</vt:lpstr>
      <vt:lpstr>Prezentace aplikace PowerPoint</vt:lpstr>
      <vt:lpstr>Prezentace aplikace PowerPoint</vt:lpstr>
      <vt:lpstr>Prezentace aplikace PowerPoint</vt:lpstr>
      <vt:lpstr>První parní lokomotiva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Zdroje,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50</cp:revision>
  <dcterms:created xsi:type="dcterms:W3CDTF">2011-09-24T10:38:43Z</dcterms:created>
  <dcterms:modified xsi:type="dcterms:W3CDTF">2011-11-07T17:46:54Z</dcterms:modified>
</cp:coreProperties>
</file>