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5"/>
  </p:notesMasterIdLst>
  <p:handoutMasterIdLst>
    <p:handoutMasterId r:id="rId16"/>
  </p:handoutMasterIdLst>
  <p:sldIdLst>
    <p:sldId id="257" r:id="rId2"/>
    <p:sldId id="270" r:id="rId3"/>
    <p:sldId id="260" r:id="rId4"/>
    <p:sldId id="256" r:id="rId5"/>
    <p:sldId id="262" r:id="rId6"/>
    <p:sldId id="263" r:id="rId7"/>
    <p:sldId id="264" r:id="rId8"/>
    <p:sldId id="265" r:id="rId9"/>
    <p:sldId id="266" r:id="rId10"/>
    <p:sldId id="261" r:id="rId11"/>
    <p:sldId id="268" r:id="rId12"/>
    <p:sldId id="269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711" autoAdjust="0"/>
  </p:normalViewPr>
  <p:slideViewPr>
    <p:cSldViewPr>
      <p:cViewPr varScale="1">
        <p:scale>
          <a:sx n="87" d="100"/>
          <a:sy n="87" d="100"/>
        </p:scale>
        <p:origin x="-660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0" d="100"/>
          <a:sy n="60" d="100"/>
        </p:scale>
        <p:origin x="-253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AF4EE8-A917-482E-9BA2-89DC4A2FA839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5091D8-D263-4E69-825E-51CB4BD734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37462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223119-2405-4A38-914F-421638C87C4D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9D091D-9CCC-4B7F-9547-FD7F4ED6D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79920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365F2-C853-4B99-8A33-4E42E06468CA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34D6A-D9F9-4D48-A55E-B5C8A930A5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365F2-C853-4B99-8A33-4E42E06468CA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34D6A-D9F9-4D48-A55E-B5C8A930A518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365F2-C853-4B99-8A33-4E42E06468CA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34D6A-D9F9-4D48-A55E-B5C8A930A5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365F2-C853-4B99-8A33-4E42E06468CA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34D6A-D9F9-4D48-A55E-B5C8A930A51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365F2-C853-4B99-8A33-4E42E06468CA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34D6A-D9F9-4D48-A55E-B5C8A930A5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365F2-C853-4B99-8A33-4E42E06468CA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34D6A-D9F9-4D48-A55E-B5C8A930A5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365F2-C853-4B99-8A33-4E42E06468CA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34D6A-D9F9-4D48-A55E-B5C8A930A5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365F2-C853-4B99-8A33-4E42E06468CA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34D6A-D9F9-4D48-A55E-B5C8A930A518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365F2-C853-4B99-8A33-4E42E06468CA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34D6A-D9F9-4D48-A55E-B5C8A930A51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365F2-C853-4B99-8A33-4E42E06468CA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34D6A-D9F9-4D48-A55E-B5C8A930A5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365F2-C853-4B99-8A33-4E42E06468CA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34D6A-D9F9-4D48-A55E-B5C8A930A518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9"/>
          <p:cNvSpPr>
            <a:spLocks noGrp="1"/>
          </p:cNvSpPr>
          <p:nvPr>
            <p:ph type="pic" sz="quarter" idx="11"/>
          </p:nvPr>
        </p:nvSpPr>
        <p:spPr>
          <a:xfrm>
            <a:off x="252164" y="548680"/>
            <a:ext cx="3887788" cy="2447925"/>
          </a:xfrm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15" name="Zástupný symbol pro obrázek 9"/>
          <p:cNvSpPr>
            <a:spLocks noGrp="1"/>
          </p:cNvSpPr>
          <p:nvPr>
            <p:ph type="pic" sz="quarter" idx="13"/>
          </p:nvPr>
        </p:nvSpPr>
        <p:spPr>
          <a:xfrm>
            <a:off x="251520" y="3861395"/>
            <a:ext cx="3887788" cy="2447925"/>
          </a:xfrm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16" name="Zástupný symbol pro obrázek 9"/>
          <p:cNvSpPr>
            <a:spLocks noGrp="1"/>
          </p:cNvSpPr>
          <p:nvPr>
            <p:ph type="pic" sz="quarter" idx="14"/>
          </p:nvPr>
        </p:nvSpPr>
        <p:spPr>
          <a:xfrm>
            <a:off x="5004692" y="548680"/>
            <a:ext cx="3887788" cy="2447925"/>
          </a:xfrm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17" name="Zástupný symbol pro obrázek 9"/>
          <p:cNvSpPr>
            <a:spLocks noGrp="1"/>
          </p:cNvSpPr>
          <p:nvPr>
            <p:ph type="pic" sz="quarter" idx="15"/>
          </p:nvPr>
        </p:nvSpPr>
        <p:spPr>
          <a:xfrm>
            <a:off x="5004692" y="3861395"/>
            <a:ext cx="3887788" cy="2447925"/>
          </a:xfrm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23002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9"/>
          <p:cNvSpPr>
            <a:spLocks noGrp="1"/>
          </p:cNvSpPr>
          <p:nvPr>
            <p:ph type="pic" sz="quarter" idx="11"/>
          </p:nvPr>
        </p:nvSpPr>
        <p:spPr>
          <a:xfrm>
            <a:off x="252164" y="548680"/>
            <a:ext cx="3887788" cy="2447925"/>
          </a:xfrm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15" name="Zástupný symbol pro obrázek 9"/>
          <p:cNvSpPr>
            <a:spLocks noGrp="1"/>
          </p:cNvSpPr>
          <p:nvPr>
            <p:ph type="pic" sz="quarter" idx="13"/>
          </p:nvPr>
        </p:nvSpPr>
        <p:spPr>
          <a:xfrm>
            <a:off x="251520" y="3861395"/>
            <a:ext cx="3887788" cy="2447925"/>
          </a:xfrm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16" name="Zástupný symbol pro obrázek 9"/>
          <p:cNvSpPr>
            <a:spLocks noGrp="1"/>
          </p:cNvSpPr>
          <p:nvPr>
            <p:ph type="pic" sz="quarter" idx="14"/>
          </p:nvPr>
        </p:nvSpPr>
        <p:spPr>
          <a:xfrm>
            <a:off x="5004692" y="548680"/>
            <a:ext cx="3887788" cy="2447925"/>
          </a:xfrm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17" name="Zástupný symbol pro obrázek 9"/>
          <p:cNvSpPr>
            <a:spLocks noGrp="1"/>
          </p:cNvSpPr>
          <p:nvPr>
            <p:ph type="pic" sz="quarter" idx="15"/>
          </p:nvPr>
        </p:nvSpPr>
        <p:spPr>
          <a:xfrm>
            <a:off x="5004692" y="3861395"/>
            <a:ext cx="3887788" cy="2447925"/>
          </a:xfrm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8341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729365F2-C853-4B99-8A33-4E42E06468CA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0834D6A-D9F9-4D48-A55E-B5C8A930A51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>
          <a:xfrm>
            <a:off x="791964" y="2179067"/>
            <a:ext cx="7488634" cy="791741"/>
          </a:xfrm>
          <a:solidFill>
            <a:schemeClr val="accent2"/>
          </a:solidFill>
          <a:ln>
            <a:miter lim="800000"/>
            <a:headEnd/>
            <a:tailEnd/>
          </a:ln>
          <a:extLst/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800" dirty="0" smtClean="0"/>
              <a:t>Cesta do školy</a:t>
            </a:r>
          </a:p>
        </p:txBody>
      </p:sp>
      <p:sp>
        <p:nvSpPr>
          <p:cNvPr id="6" name="Obdélník 5"/>
          <p:cNvSpPr/>
          <p:nvPr/>
        </p:nvSpPr>
        <p:spPr>
          <a:xfrm>
            <a:off x="539552" y="3204923"/>
            <a:ext cx="7993062" cy="2687414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Vzdělávací oblast: Člověk a jeho svět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Předmět</a:t>
            </a:r>
            <a:r>
              <a:rPr lang="cs-CZ" sz="2400" dirty="0">
                <a:solidFill>
                  <a:schemeClr val="tx1"/>
                </a:solidFill>
              </a:rPr>
              <a:t>:  prvouka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tx1"/>
                </a:solidFill>
              </a:rPr>
              <a:t>Ročník: </a:t>
            </a:r>
            <a:r>
              <a:rPr lang="cs-CZ" sz="2400" dirty="0" smtClean="0">
                <a:solidFill>
                  <a:schemeClr val="tx1"/>
                </a:solidFill>
              </a:rPr>
              <a:t>3</a:t>
            </a:r>
            <a:r>
              <a:rPr lang="cs-CZ" sz="2400" dirty="0">
                <a:solidFill>
                  <a:schemeClr val="tx1"/>
                </a:solidFill>
              </a:rPr>
              <a:t>		Vypracováno </a:t>
            </a:r>
            <a:r>
              <a:rPr lang="cs-CZ" sz="2400" dirty="0" smtClean="0">
                <a:solidFill>
                  <a:schemeClr val="tx1"/>
                </a:solidFill>
              </a:rPr>
              <a:t>20. 9. </a:t>
            </a:r>
            <a:r>
              <a:rPr lang="cs-CZ" sz="2400" dirty="0" smtClean="0">
                <a:solidFill>
                  <a:schemeClr val="tx1"/>
                </a:solidFill>
              </a:rPr>
              <a:t>2012</a:t>
            </a:r>
          </a:p>
          <a:p>
            <a:pPr>
              <a:defRPr/>
            </a:pPr>
            <a:r>
              <a:rPr lang="cs-CZ" sz="2400" dirty="0">
                <a:solidFill>
                  <a:schemeClr val="tx1"/>
                </a:solidFill>
              </a:rPr>
              <a:t>Autor:  Mgr. Jana Hrušovská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Klíčová </a:t>
            </a:r>
            <a:r>
              <a:rPr lang="cs-CZ" sz="2400" dirty="0">
                <a:solidFill>
                  <a:schemeClr val="tx1"/>
                </a:solidFill>
              </a:rPr>
              <a:t>slova:  </a:t>
            </a:r>
            <a:r>
              <a:rPr lang="cs-CZ" sz="2400" dirty="0" smtClean="0">
                <a:solidFill>
                  <a:schemeClr val="tx1"/>
                </a:solidFill>
              </a:rPr>
              <a:t>dopravní značky, bezpečná cesta do školy</a:t>
            </a:r>
            <a:endParaRPr lang="cs-CZ" sz="24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Škola</a:t>
            </a:r>
            <a:r>
              <a:rPr lang="cs-CZ" sz="2400" dirty="0">
                <a:solidFill>
                  <a:schemeClr val="tx1"/>
                </a:solidFill>
              </a:rPr>
              <a:t>: </a:t>
            </a:r>
            <a:r>
              <a:rPr lang="cs-CZ" sz="1600" dirty="0" smtClean="0">
                <a:solidFill>
                  <a:schemeClr val="tx1"/>
                </a:solidFill>
              </a:rPr>
              <a:t>Základní  škola a Mateřská škola, </a:t>
            </a:r>
            <a:r>
              <a:rPr lang="cs-CZ" sz="1600" dirty="0">
                <a:solidFill>
                  <a:schemeClr val="tx1"/>
                </a:solidFill>
              </a:rPr>
              <a:t>Třebízského 523, Kralupy nad </a:t>
            </a:r>
            <a:r>
              <a:rPr lang="cs-CZ" sz="1600" dirty="0" smtClean="0">
                <a:solidFill>
                  <a:schemeClr val="tx1"/>
                </a:solidFill>
              </a:rPr>
              <a:t>Vltavou, okres Mělník, příspěvková organizace</a:t>
            </a:r>
            <a:endParaRPr lang="cs-CZ" sz="16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tx1"/>
                </a:solidFill>
              </a:rPr>
              <a:t> Anotace:  </a:t>
            </a:r>
            <a:r>
              <a:rPr lang="cs-CZ" sz="2400" dirty="0" smtClean="0">
                <a:solidFill>
                  <a:schemeClr val="tx1"/>
                </a:solidFill>
              </a:rPr>
              <a:t>naučit se bezpečně chodit do školy</a:t>
            </a:r>
            <a:endParaRPr lang="cs-CZ" sz="2400" dirty="0">
              <a:solidFill>
                <a:schemeClr val="tx1"/>
              </a:solidFill>
            </a:endParaRPr>
          </a:p>
        </p:txBody>
      </p:sp>
      <p:pic>
        <p:nvPicPr>
          <p:cNvPr id="512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49275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bdélník 6"/>
          <p:cNvSpPr/>
          <p:nvPr/>
        </p:nvSpPr>
        <p:spPr>
          <a:xfrm>
            <a:off x="1942306" y="5901532"/>
            <a:ext cx="4572000" cy="3416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VY_12_INOVACE_168_Cesta do školy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2963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Str. 1 upozornění na přechody</a:t>
            </a:r>
          </a:p>
          <a:p>
            <a:r>
              <a:rPr lang="cs-CZ" dirty="0" smtClean="0"/>
              <a:t>Str.2  fota přechodů</a:t>
            </a:r>
          </a:p>
          <a:p>
            <a:r>
              <a:rPr lang="cs-CZ" dirty="0" smtClean="0"/>
              <a:t>Str. 3 nejfrekventovanější cesta</a:t>
            </a:r>
          </a:p>
          <a:p>
            <a:r>
              <a:rPr lang="cs-CZ" dirty="0" smtClean="0"/>
              <a:t>Str.4, 5, 6, 7 dopravní značky </a:t>
            </a:r>
          </a:p>
          <a:p>
            <a:r>
              <a:rPr lang="cs-CZ" dirty="0" smtClean="0"/>
              <a:t>Str. 8 určení dopravní situace</a:t>
            </a:r>
          </a:p>
          <a:p>
            <a:r>
              <a:rPr lang="cs-CZ" dirty="0" smtClean="0"/>
              <a:t>Str. 9 vzdálenější přechody</a:t>
            </a:r>
          </a:p>
          <a:p>
            <a:r>
              <a:rPr lang="cs-CZ" dirty="0" smtClean="0"/>
              <a:t>Str. 10 dopravní značky nutné pro chodce a cyklisty ve městě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Metodický list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1776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5800" y="692696"/>
            <a:ext cx="7772400" cy="1584176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V okolí naší školy je mnoho přechodů pro chodce, hodně dopravních značek a jezdí zde hodně aut a cyklistů.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195736" y="5373216"/>
            <a:ext cx="4572000" cy="3416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VY_12_INOVACE_168_Cesta do školy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F:\DUM\Nová složka\P916915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069" y="2348880"/>
            <a:ext cx="3905333" cy="29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1066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Dalšími přechody jsou přechody u parku. Kam se nejdřív podíváš, než přejdeš ?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1" name="Picture 3" descr="F:\Dopravka\P9109138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77" b="4577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2123728" y="5877272"/>
            <a:ext cx="4572000" cy="3416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VY_12_INOVACE_168_Cesta do školy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F:\DUM\Nová složka\P916915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3061" y="2852936"/>
            <a:ext cx="3905333" cy="29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9230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F:\Dopravka\P910914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67744" y="2204864"/>
            <a:ext cx="4601633" cy="3451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Největší pozor si musíš dát na ulici Třebízského, kde jezdí mnoho aut.  Kudy přejdeš? Co uděláš?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130872" y="5858572"/>
            <a:ext cx="4572000" cy="3416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VY_12_INOVACE_168_Cesta do školy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567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Dopravní značky u školy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Napiš jejich název.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Napiš název značky</a:t>
            </a:r>
            <a:endParaRPr lang="cs-CZ" dirty="0"/>
          </a:p>
        </p:txBody>
      </p:sp>
      <p:pic>
        <p:nvPicPr>
          <p:cNvPr id="4099" name="Picture 3" descr="F:\Dopravka\P910914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2207" y="3375545"/>
            <a:ext cx="3596217" cy="269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F:\Dopravka\P9109147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384" y="3396133"/>
            <a:ext cx="3596217" cy="269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2181672" y="6309320"/>
            <a:ext cx="4572000" cy="3416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VY_12_INOVACE_168_Cesta do školy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3340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Jak se jezdí v ulici, kde jsou tyto dopravní značky?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3568" y="2636912"/>
            <a:ext cx="3822192" cy="63976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23492" y="2631122"/>
            <a:ext cx="3822192" cy="639762"/>
          </a:xfrm>
        </p:spPr>
        <p:txBody>
          <a:bodyPr/>
          <a:lstStyle/>
          <a:p>
            <a:endParaRPr lang="cs-CZ"/>
          </a:p>
        </p:txBody>
      </p:sp>
      <p:pic>
        <p:nvPicPr>
          <p:cNvPr id="5122" name="Picture 2" descr="F:\Dopravka\P910913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356992"/>
            <a:ext cx="3596217" cy="269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F:\Dopravka\P9109140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396" y="3356992"/>
            <a:ext cx="3596217" cy="269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843808" y="6309320"/>
            <a:ext cx="3925177" cy="3416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VY_12_INOVACE_168_Cesta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do školy</a:t>
            </a:r>
          </a:p>
        </p:txBody>
      </p:sp>
    </p:spTree>
    <p:extLst>
      <p:ext uri="{BB962C8B-B14F-4D97-AF65-F5344CB8AC3E}">
        <p14:creationId xmlns:p14="http://schemas.microsoft.com/office/powerpoint/2010/main" val="364563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Co znamenají tyto značky? Jak se tady můžeš pohybovat?</a:t>
            </a:r>
            <a:endParaRPr lang="cs-CZ" dirty="0">
              <a:solidFill>
                <a:srgbClr val="FFFF00"/>
              </a:solidFill>
            </a:endParaRPr>
          </a:p>
        </p:txBody>
      </p:sp>
      <p:pic>
        <p:nvPicPr>
          <p:cNvPr id="6146" name="Picture 2" descr="F:\Dopravka\P9109144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F:\Dopravka\P9109145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2173288" y="5994488"/>
            <a:ext cx="4572000" cy="3416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VY_12_INOVACE_168_Cesta do školy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4885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Co uděláš jako cyklista na silnici, až uvidíš tyto značky?</a:t>
            </a:r>
            <a:endParaRPr lang="cs-CZ" dirty="0">
              <a:solidFill>
                <a:srgbClr val="FFFF00"/>
              </a:solidFill>
            </a:endParaRPr>
          </a:p>
        </p:txBody>
      </p:sp>
      <p:pic>
        <p:nvPicPr>
          <p:cNvPr id="7171" name="Picture 3" descr="F:\Dopravka\P9109141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924944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F:\Dopravka\P9109142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996952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2051720" y="6093296"/>
            <a:ext cx="4572000" cy="3416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VY_12_INOVACE_168_Cesta do školy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1525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FFFF00"/>
                </a:solidFill>
              </a:rPr>
              <a:t> Velmi frekventovaná je ulice Třebízského . </a:t>
            </a:r>
            <a:br>
              <a:rPr lang="cs-CZ" sz="3600" dirty="0" smtClean="0">
                <a:solidFill>
                  <a:srgbClr val="FFFF00"/>
                </a:solidFill>
              </a:rPr>
            </a:br>
            <a:r>
              <a:rPr lang="cs-CZ" sz="3600" dirty="0" smtClean="0">
                <a:solidFill>
                  <a:srgbClr val="FFFF00"/>
                </a:solidFill>
              </a:rPr>
              <a:t>Nejbližší přechod je hned u školy.</a:t>
            </a:r>
            <a:br>
              <a:rPr lang="cs-CZ" sz="3600" dirty="0" smtClean="0">
                <a:solidFill>
                  <a:srgbClr val="FFFF00"/>
                </a:solidFill>
              </a:rPr>
            </a:br>
            <a:r>
              <a:rPr lang="cs-CZ" sz="3600" dirty="0" smtClean="0">
                <a:solidFill>
                  <a:srgbClr val="FFFF00"/>
                </a:solidFill>
              </a:rPr>
              <a:t>Co uděláš, při opuštění vrat školy?</a:t>
            </a:r>
            <a:endParaRPr lang="cs-CZ" sz="3600" dirty="0">
              <a:solidFill>
                <a:srgbClr val="FFFF00"/>
              </a:solidFill>
            </a:endParaRPr>
          </a:p>
        </p:txBody>
      </p:sp>
      <p:pic>
        <p:nvPicPr>
          <p:cNvPr id="1026" name="Picture 2" descr="F:\Dopravka\P9109148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9552" y="2996952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opravka\P9109149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61396" y="2996952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2195736" y="6093296"/>
            <a:ext cx="4572000" cy="3416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VY_12_INOVACE_168_Cesta do školy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1066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DUM\Nová složka\P9169160.JPG"/>
          <p:cNvPicPr>
            <a:picLocks noGrp="1" noChangeAspect="1" noChangeArrowheads="1"/>
          </p:cNvPicPr>
          <p:nvPr>
            <p:ph type="pic" sz="quarter" idx="1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24" b="8024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DUM\Nová složka\P9169161.JPG"/>
          <p:cNvPicPr>
            <a:picLocks noGrp="1" noChangeAspect="1" noChangeArrowheads="1"/>
          </p:cNvPicPr>
          <p:nvPr>
            <p:ph type="pic"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24" b="8024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:\DUM\Nová složka\P9169162.JPG"/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24" b="8024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F:\DUM\Nová složka\P9169163.JPG"/>
          <p:cNvPicPr>
            <a:picLocks noGrp="1" noChangeAspect="1" noChangeArrowheads="1"/>
          </p:cNvPicPr>
          <p:nvPr>
            <p:ph type="pic" sz="quarter" idx="15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24" b="8024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2771800" y="6381328"/>
            <a:ext cx="3925177" cy="3416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VY_12_INOVACE_168_Cesta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do školy</a:t>
            </a:r>
          </a:p>
        </p:txBody>
      </p:sp>
    </p:spTree>
    <p:extLst>
      <p:ext uri="{BB962C8B-B14F-4D97-AF65-F5344CB8AC3E}">
        <p14:creationId xmlns:p14="http://schemas.microsoft.com/office/powerpoint/2010/main" val="2380093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DUM\Nová složka\P9169168.JPG"/>
          <p:cNvPicPr>
            <a:picLocks noGrp="1" noChangeAspect="1" noChangeArrowheads="1"/>
          </p:cNvPicPr>
          <p:nvPr>
            <p:ph type="pic" sz="quarter" idx="1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24" b="8024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F:\DUM\Nová složka\P9169166.JPG"/>
          <p:cNvPicPr>
            <a:picLocks noGrp="1" noChangeAspect="1" noChangeArrowheads="1"/>
          </p:cNvPicPr>
          <p:nvPr>
            <p:ph type="pic"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24" b="8024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:\DUM\Nová složka\P9169164.JPG"/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24" b="8024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F:\DUM\Nová složka\P9169170.JPG"/>
          <p:cNvPicPr>
            <a:picLocks noGrp="1" noChangeAspect="1" noChangeArrowheads="1"/>
          </p:cNvPicPr>
          <p:nvPr>
            <p:ph type="pic" sz="quarter" idx="15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24" b="8024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2699792" y="6381328"/>
            <a:ext cx="3925177" cy="3416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VY_12_INOVACE_168_Cesta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do školy</a:t>
            </a:r>
          </a:p>
        </p:txBody>
      </p:sp>
    </p:spTree>
    <p:extLst>
      <p:ext uri="{BB962C8B-B14F-4D97-AF65-F5344CB8AC3E}">
        <p14:creationId xmlns:p14="http://schemas.microsoft.com/office/powerpoint/2010/main" val="472192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1331641" y="1196752"/>
            <a:ext cx="6453458" cy="1180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70000" lnSpcReduction="20000"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dirty="0"/>
              <a:t>Vypracováno  ve školní licenci programu Microsoft  Office Standard 2010</a:t>
            </a:r>
          </a:p>
          <a:p>
            <a:pPr eaLnBrk="1" hangingPunct="1"/>
            <a:r>
              <a:rPr lang="cs-CZ" dirty="0"/>
              <a:t>Microsoft PowerPoint</a:t>
            </a:r>
          </a:p>
          <a:p>
            <a:pPr eaLnBrk="1" hangingPunct="1"/>
            <a:r>
              <a:rPr lang="cs-CZ" dirty="0"/>
              <a:t>Verze 14.0.6112.5000 (32bitová verze)</a:t>
            </a:r>
          </a:p>
          <a:p>
            <a:pPr eaLnBrk="1" hangingPunct="1"/>
            <a:r>
              <a:rPr lang="cs-CZ" dirty="0"/>
              <a:t>ID produktu 02278- 591- 2302106- 38347</a:t>
            </a:r>
          </a:p>
          <a:p>
            <a:pPr eaLnBrk="1" hangingPunct="1"/>
            <a:endParaRPr lang="cs-CZ" dirty="0"/>
          </a:p>
        </p:txBody>
      </p:sp>
      <p:sp>
        <p:nvSpPr>
          <p:cNvPr id="12" name="TextovéPole 3"/>
          <p:cNvSpPr txBox="1">
            <a:spLocks noGrp="1" noChangeArrowheads="1"/>
          </p:cNvSpPr>
          <p:nvPr>
            <p:ph type="title"/>
          </p:nvPr>
        </p:nvSpPr>
        <p:spPr bwMode="auto"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1800" dirty="0"/>
              <a:t>Použité zdroje: Autorem fotografického materiálu a všech jeho částí je autorka prezentace Jana Hrušovská. </a:t>
            </a:r>
          </a:p>
        </p:txBody>
      </p:sp>
    </p:spTree>
    <p:extLst>
      <p:ext uri="{BB962C8B-B14F-4D97-AF65-F5344CB8AC3E}">
        <p14:creationId xmlns:p14="http://schemas.microsoft.com/office/powerpoint/2010/main" val="277277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131</TotalTime>
  <Words>245</Words>
  <Application>Microsoft Office PowerPoint</Application>
  <PresentationFormat>Předvádění na obrazovce (4:3)</PresentationFormat>
  <Paragraphs>42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Vlnění</vt:lpstr>
      <vt:lpstr>Cesta do školy</vt:lpstr>
      <vt:lpstr>Metodický list</vt:lpstr>
      <vt:lpstr>V okolí naší školy je mnoho přechodů pro chodce, hodně dopravních značek a jezdí zde hodně aut a cyklistů.</vt:lpstr>
      <vt:lpstr>Dalšími přechody jsou přechody u parku. Kam se nejdřív podíváš, než přejdeš ? </vt:lpstr>
      <vt:lpstr>Největší pozor si musíš dát na ulici Třebízského, kde jezdí mnoho aut.  Kudy přejdeš? Co uděláš?</vt:lpstr>
      <vt:lpstr>Dopravní značky u školy</vt:lpstr>
      <vt:lpstr>Jak se jezdí v ulici, kde jsou tyto dopravní značky?</vt:lpstr>
      <vt:lpstr>Co znamenají tyto značky? Jak se tady můžeš pohybovat?</vt:lpstr>
      <vt:lpstr>Co uděláš jako cyklista na silnici, až uvidíš tyto značky?</vt:lpstr>
      <vt:lpstr> Velmi frekventovaná je ulice Třebízského .  Nejbližší přechod je hned u školy. Co uděláš, při opuštění vrat školy?</vt:lpstr>
      <vt:lpstr>Prezentace aplikace PowerPoint</vt:lpstr>
      <vt:lpstr>Prezentace aplikace PowerPoint</vt:lpstr>
      <vt:lpstr>Použité zdroje: Autorem fotografického materiálu a všech jeho částí je autorka prezentace Jana Hrušovská. </vt:lpstr>
    </vt:vector>
  </TitlesOfParts>
  <Company>Telefonica Czech Republic, a.s.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Cesta do školy</dc:title>
  <dc:creator>Hrušovský Jan</dc:creator>
  <cp:lastModifiedBy>Hrušovský Jan</cp:lastModifiedBy>
  <cp:revision>15</cp:revision>
  <dcterms:created xsi:type="dcterms:W3CDTF">2012-09-13T02:21:22Z</dcterms:created>
  <dcterms:modified xsi:type="dcterms:W3CDTF">2013-01-18T08:16:58Z</dcterms:modified>
</cp:coreProperties>
</file>