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6" r:id="rId4"/>
    <p:sldId id="266" r:id="rId5"/>
    <p:sldId id="274" r:id="rId6"/>
    <p:sldId id="263" r:id="rId7"/>
    <p:sldId id="267" r:id="rId8"/>
    <p:sldId id="268" r:id="rId9"/>
    <p:sldId id="269" r:id="rId10"/>
    <p:sldId id="280" r:id="rId11"/>
    <p:sldId id="270" r:id="rId12"/>
    <p:sldId id="278" r:id="rId13"/>
    <p:sldId id="277" r:id="rId14"/>
    <p:sldId id="279" r:id="rId15"/>
    <p:sldId id="264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Katalánsko</a:t>
            </a:r>
            <a:br>
              <a:rPr lang="cs-CZ" dirty="0" smtClean="0"/>
            </a:br>
            <a:r>
              <a:rPr lang="cs-CZ" dirty="0" smtClean="0"/>
              <a:t>– severovýchodní Španělsko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druhé </a:t>
            </a:r>
            <a:r>
              <a:rPr lang="cs-CZ" dirty="0" smtClean="0"/>
              <a:t>nejlidnatější území na SV Španělska</a:t>
            </a:r>
            <a:br>
              <a:rPr lang="cs-CZ" dirty="0" smtClean="0"/>
            </a:br>
            <a:r>
              <a:rPr lang="cs-CZ" dirty="0" smtClean="0"/>
              <a:t>(v současnosti 7,5 mil. obyvatel)</a:t>
            </a:r>
          </a:p>
          <a:p>
            <a:r>
              <a:rPr lang="cs-CZ" dirty="0" smtClean="0"/>
              <a:t>s</a:t>
            </a:r>
            <a:r>
              <a:rPr lang="cs-CZ" dirty="0" smtClean="0"/>
              <a:t>právní </a:t>
            </a:r>
            <a:r>
              <a:rPr lang="cs-CZ" dirty="0" smtClean="0"/>
              <a:t>centrum - Barcelona</a:t>
            </a:r>
          </a:p>
          <a:p>
            <a:r>
              <a:rPr lang="cs-CZ" dirty="0" smtClean="0"/>
              <a:t>d</a:t>
            </a:r>
            <a:r>
              <a:rPr lang="cs-CZ" dirty="0" smtClean="0"/>
              <a:t>alší </a:t>
            </a:r>
            <a:r>
              <a:rPr lang="cs-CZ" dirty="0" smtClean="0"/>
              <a:t>velká města: </a:t>
            </a:r>
            <a:r>
              <a:rPr lang="cs-CZ" dirty="0" err="1" smtClean="0"/>
              <a:t>Tarragona</a:t>
            </a:r>
            <a:r>
              <a:rPr lang="cs-CZ" dirty="0" smtClean="0"/>
              <a:t>, </a:t>
            </a:r>
            <a:r>
              <a:rPr lang="cs-CZ" dirty="0" err="1" smtClean="0"/>
              <a:t>Badalona</a:t>
            </a:r>
            <a:r>
              <a:rPr lang="cs-CZ" dirty="0" smtClean="0"/>
              <a:t>,</a:t>
            </a:r>
            <a:r>
              <a:rPr lang="cs-CZ" dirty="0" err="1" smtClean="0"/>
              <a:t>Terrassa</a:t>
            </a:r>
            <a:endParaRPr lang="cs-CZ" dirty="0" smtClean="0"/>
          </a:p>
          <a:p>
            <a:r>
              <a:rPr lang="cs-CZ" dirty="0" smtClean="0"/>
              <a:t>z</a:t>
            </a:r>
            <a:r>
              <a:rPr lang="cs-CZ" dirty="0" smtClean="0"/>
              <a:t>námá </a:t>
            </a:r>
            <a:r>
              <a:rPr lang="cs-CZ" dirty="0" smtClean="0"/>
              <a:t>architektonická </a:t>
            </a:r>
            <a:r>
              <a:rPr lang="cs-CZ" dirty="0" smtClean="0"/>
              <a:t>památka: </a:t>
            </a:r>
            <a:r>
              <a:rPr lang="cs-CZ" dirty="0" err="1" smtClean="0"/>
              <a:t>Gaudího</a:t>
            </a:r>
            <a:r>
              <a:rPr lang="cs-CZ" dirty="0" smtClean="0"/>
              <a:t> Svatá rodina v Barceloně</a:t>
            </a:r>
          </a:p>
          <a:p>
            <a:r>
              <a:rPr lang="cs-CZ" sz="2800" dirty="0" smtClean="0"/>
              <a:t>b</a:t>
            </a:r>
            <a:r>
              <a:rPr lang="cs-CZ" sz="2800" dirty="0" smtClean="0"/>
              <a:t>ohatá </a:t>
            </a:r>
            <a:r>
              <a:rPr lang="cs-CZ" sz="2800" dirty="0" smtClean="0"/>
              <a:t>kulturní tradice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Katalánsku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Pyreneje tvoří přirozenou hranici mezi Katalánskem a Francií</a:t>
            </a:r>
            <a:endParaRPr lang="cs-CZ" sz="2800" dirty="0"/>
          </a:p>
        </p:txBody>
      </p:sp>
      <p:pic>
        <p:nvPicPr>
          <p:cNvPr id="11" name="Zástupný symbol pro obsah 10" descr="P10806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52736"/>
            <a:ext cx="7560840" cy="5670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64088" y="274638"/>
            <a:ext cx="3600400" cy="4738538"/>
          </a:xfrm>
        </p:spPr>
        <p:txBody>
          <a:bodyPr>
            <a:normAutofit/>
          </a:bodyPr>
          <a:lstStyle/>
          <a:p>
            <a:pPr algn="ctr"/>
            <a:r>
              <a:rPr lang="cs-CZ" sz="2400" dirty="0" err="1" smtClean="0"/>
              <a:t>Sagrada</a:t>
            </a:r>
            <a:r>
              <a:rPr lang="cs-CZ" sz="2400" dirty="0" smtClean="0"/>
              <a:t> </a:t>
            </a:r>
            <a:r>
              <a:rPr lang="cs-CZ" sz="2400" dirty="0" err="1" smtClean="0"/>
              <a:t>Família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dílo architekta </a:t>
            </a:r>
            <a:r>
              <a:rPr lang="cs-CZ" sz="2400" dirty="0" err="1" smtClean="0"/>
              <a:t>Gaudího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Stavba začala r. 1882, pokračuje </a:t>
            </a:r>
            <a:r>
              <a:rPr lang="cs-CZ" sz="2400" dirty="0" smtClean="0"/>
              <a:t>dodnes.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5148064" cy="686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64088" y="6381328"/>
            <a:ext cx="86409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424936" cy="93610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Nedaleko od Barcelony leží </a:t>
            </a:r>
            <a:r>
              <a:rPr lang="cs-CZ" sz="2800" dirty="0" err="1" smtClean="0"/>
              <a:t>Montserrat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jedno z nejposvátnějších míst Katalánska</a:t>
            </a:r>
            <a:endParaRPr lang="cs-CZ" sz="2800" dirty="0"/>
          </a:p>
        </p:txBody>
      </p:sp>
      <p:pic>
        <p:nvPicPr>
          <p:cNvPr id="10" name="Zástupný symbol pro obsah 9" descr="P108058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1" y="1124745"/>
            <a:ext cx="7524947" cy="564371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2808312" cy="423448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Klášter byl založen již </a:t>
            </a:r>
            <a:br>
              <a:rPr lang="cs-CZ" sz="2800" dirty="0" smtClean="0"/>
            </a:br>
            <a:r>
              <a:rPr lang="cs-CZ" sz="2800" dirty="0" smtClean="0"/>
              <a:t>v 11.století</a:t>
            </a:r>
            <a:endParaRPr lang="cs-CZ" sz="2800" dirty="0"/>
          </a:p>
        </p:txBody>
      </p:sp>
      <p:pic>
        <p:nvPicPr>
          <p:cNvPr id="18" name="Zástupný symbol pro obsah 17" descr="P10806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3053917" y="870012"/>
            <a:ext cx="6960095" cy="522007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Celý masív hory </a:t>
            </a:r>
            <a:r>
              <a:rPr lang="cs-CZ" sz="2400" dirty="0" err="1" smtClean="0"/>
              <a:t>Montserrat</a:t>
            </a:r>
            <a:r>
              <a:rPr lang="cs-CZ" sz="2400" dirty="0" smtClean="0"/>
              <a:t> je tvořen slepencem</a:t>
            </a:r>
            <a:endParaRPr lang="cs-CZ" sz="2400" dirty="0"/>
          </a:p>
        </p:txBody>
      </p:sp>
      <p:pic>
        <p:nvPicPr>
          <p:cNvPr id="10" name="Zástupný symbol pro obsah 9" descr="P10806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43819"/>
            <a:ext cx="7560840" cy="5670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Oproti okolí leží vrcholky skal o 1000 m výše</a:t>
            </a:r>
            <a:endParaRPr lang="cs-CZ" sz="2800" dirty="0"/>
          </a:p>
        </p:txBody>
      </p:sp>
      <p:pic>
        <p:nvPicPr>
          <p:cNvPr id="10" name="Zástupný symbol pro obsah 9" descr="P10806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43819"/>
            <a:ext cx="7560840" cy="5670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NP </a:t>
            </a:r>
            <a:r>
              <a:rPr lang="cs-CZ" sz="2800" dirty="0" err="1" smtClean="0"/>
              <a:t>Siurana</a:t>
            </a:r>
            <a:r>
              <a:rPr lang="cs-CZ" sz="2800" dirty="0" smtClean="0"/>
              <a:t>, 150 km jižně od Barcelony</a:t>
            </a:r>
            <a:endParaRPr lang="cs-CZ" sz="2800" dirty="0"/>
          </a:p>
        </p:txBody>
      </p:sp>
      <p:pic>
        <p:nvPicPr>
          <p:cNvPr id="10" name="Zástupný symbol pro obsah 9" descr="P10803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1097825"/>
            <a:ext cx="7428713" cy="557153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805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205837"/>
            <a:ext cx="7344816" cy="550861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Vápencové skály dosahují až 100m výšek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err="1" smtClean="0"/>
              <a:t>Siurana</a:t>
            </a:r>
            <a:r>
              <a:rPr lang="cs-CZ" sz="2400" dirty="0" smtClean="0"/>
              <a:t>, typické katalánské městečko</a:t>
            </a:r>
            <a:endParaRPr lang="cs-CZ" sz="2400" dirty="0"/>
          </a:p>
        </p:txBody>
      </p:sp>
      <p:pic>
        <p:nvPicPr>
          <p:cNvPr id="10" name="Zástupný symbol pro obsah 9" descr="P10804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51831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Národní park </a:t>
            </a:r>
            <a:r>
              <a:rPr lang="cs-CZ" sz="2800" dirty="0" err="1" smtClean="0"/>
              <a:t>Montsant</a:t>
            </a:r>
            <a:endParaRPr lang="cs-CZ" sz="2800" dirty="0"/>
          </a:p>
        </p:txBody>
      </p:sp>
      <p:pic>
        <p:nvPicPr>
          <p:cNvPr id="10" name="Zástupný symbol pro obsah 9" descr="P108046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1" y="1052737"/>
            <a:ext cx="7620957" cy="57157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Ukázkový příklad vrásnění</a:t>
            </a:r>
            <a:endParaRPr lang="cs-CZ" sz="2400" dirty="0"/>
          </a:p>
        </p:txBody>
      </p:sp>
      <p:pic>
        <p:nvPicPr>
          <p:cNvPr id="18" name="Zástupný symbol pro obsah 17" descr="P108049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7" y="935807"/>
            <a:ext cx="7632849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Slepencové skalky najdeme v celém parku</a:t>
            </a:r>
            <a:endParaRPr lang="cs-CZ" sz="3200" dirty="0"/>
          </a:p>
        </p:txBody>
      </p:sp>
      <p:pic>
        <p:nvPicPr>
          <p:cNvPr id="14" name="Obrázek 13" descr="P10804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80728"/>
            <a:ext cx="7452320" cy="5589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Západ slunce nad Barcelonou</a:t>
            </a:r>
            <a:endParaRPr lang="cs-CZ" sz="2800" dirty="0"/>
          </a:p>
        </p:txBody>
      </p:sp>
      <p:pic>
        <p:nvPicPr>
          <p:cNvPr id="12" name="Zástupný symbol pro obsah 11" descr="P108046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935807"/>
            <a:ext cx="7632848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Soubor:050529 Barcelona 026.jpg.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2011-05-06]. Dostupné z WWW: &lt;http://cs.wikipedia.org/wiki/Soubor:050529_Barcelona_026.jpg&gt; podle podmínek </a:t>
            </a:r>
            <a:r>
              <a:rPr lang="cs-CZ" sz="1600" b="1" dirty="0" smtClean="0"/>
              <a:t>Svobodné licence GNU pro dokumenty</a:t>
            </a:r>
            <a:endParaRPr lang="cs-CZ" sz="1600" dirty="0" smtClean="0"/>
          </a:p>
          <a:p>
            <a:r>
              <a:rPr lang="cs-CZ" sz="1600" dirty="0" smtClean="0"/>
              <a:t>Všechny ostatní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365</TotalTime>
  <Words>113</Words>
  <Application>Microsoft Office PowerPoint</Application>
  <PresentationFormat>Předvádění na obrazovce (4:3)</PresentationFormat>
  <Paragraphs>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Katalánsko – severovýchodní Španělsko</vt:lpstr>
      <vt:lpstr>Pár faktů o Katalánsku</vt:lpstr>
      <vt:lpstr>Pyreneje tvoří přirozenou hranici mezi Katalánskem a Francií</vt:lpstr>
      <vt:lpstr>Sagrada Família  dílo architekta Gaudího  Stavba začala r. 1882, pokračuje dodnes.</vt:lpstr>
      <vt:lpstr>Nedaleko od Barcelony leží Montserrat, jedno z nejposvátnějších míst Katalánska</vt:lpstr>
      <vt:lpstr>Klášter byl založen již  v 11.století</vt:lpstr>
      <vt:lpstr>Celý masív hory Montserrat je tvořen slepencem</vt:lpstr>
      <vt:lpstr>Oproti okolí leží vrcholky skal o 1000 m výše</vt:lpstr>
      <vt:lpstr>NP Siurana, 150 km jižně od Barcelony</vt:lpstr>
      <vt:lpstr>Vápencové skály dosahují až 100m výšek</vt:lpstr>
      <vt:lpstr>Siurana, typické katalánské městečko</vt:lpstr>
      <vt:lpstr>Národní park Montsant</vt:lpstr>
      <vt:lpstr>Ukázkový příklad vrásnění</vt:lpstr>
      <vt:lpstr>Slepencové skalky najdeme v celém parku</vt:lpstr>
      <vt:lpstr>Západ slunce nad Barcelonou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expert</cp:lastModifiedBy>
  <cp:revision>43</cp:revision>
  <dcterms:created xsi:type="dcterms:W3CDTF">2011-03-27T17:17:06Z</dcterms:created>
  <dcterms:modified xsi:type="dcterms:W3CDTF">2012-03-15T11:23:40Z</dcterms:modified>
</cp:coreProperties>
</file>